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4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5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6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7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8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9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0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1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12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13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14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99" r:id="rId2"/>
    <p:sldId id="308" r:id="rId3"/>
    <p:sldId id="302" r:id="rId4"/>
    <p:sldId id="303" r:id="rId5"/>
    <p:sldId id="304" r:id="rId6"/>
    <p:sldId id="305" r:id="rId7"/>
    <p:sldId id="306" r:id="rId8"/>
    <p:sldId id="307" r:id="rId9"/>
    <p:sldId id="296" r:id="rId10"/>
    <p:sldId id="298" r:id="rId11"/>
    <p:sldId id="273" r:id="rId12"/>
    <p:sldId id="274" r:id="rId13"/>
    <p:sldId id="281" r:id="rId14"/>
    <p:sldId id="288" r:id="rId15"/>
    <p:sldId id="275" r:id="rId16"/>
    <p:sldId id="284" r:id="rId17"/>
    <p:sldId id="282" r:id="rId18"/>
    <p:sldId id="283" r:id="rId19"/>
    <p:sldId id="277" r:id="rId20"/>
    <p:sldId id="294" r:id="rId21"/>
    <p:sldId id="279" r:id="rId22"/>
    <p:sldId id="285" r:id="rId23"/>
    <p:sldId id="280" r:id="rId24"/>
    <p:sldId id="297" r:id="rId25"/>
    <p:sldId id="300" r:id="rId26"/>
    <p:sldId id="301" r:id="rId2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F82"/>
    <a:srgbClr val="21386F"/>
    <a:srgbClr val="1C2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ekulik\Local%20Settings\Temporary%20Internet%20Files\Content.Outlook\2Y1PGLG6\&#1076;&#1080;&#1072;&#1075;&#1088;&#1072;&#1084;&#1084;&#1072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800" b="0" i="0" baseline="0">
                <a:effectLst/>
              </a:rPr>
              <a:t>% преподавателей, активно использующих </a:t>
            </a:r>
            <a:r>
              <a:rPr lang="en-US" sz="1800" b="0" i="0" baseline="0">
                <a:effectLst/>
              </a:rPr>
              <a:t>LMS</a:t>
            </a:r>
            <a:r>
              <a:rPr lang="ru-RU" sz="1800" b="0" i="0" baseline="0">
                <a:effectLst/>
              </a:rPr>
              <a:t> для организации обучения</a:t>
            </a:r>
            <a:r>
              <a:rPr lang="en-US" sz="1800" b="0" i="0" baseline="0">
                <a:effectLst/>
              </a:rPr>
              <a:t> </a:t>
            </a:r>
            <a:endParaRPr lang="ru-RU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ПРЕПОДАВАТЕЛИ!$H$56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ПРЕПОДАВАТЕЛИ!$I$55:$M$55</c:f>
              <c:strCache>
                <c:ptCount val="5"/>
                <c:pt idx="0">
                  <c:v>Москва</c:v>
                </c:pt>
                <c:pt idx="1">
                  <c:v>Н. Новгород</c:v>
                </c:pt>
                <c:pt idx="2">
                  <c:v>С.Петербург</c:v>
                </c:pt>
                <c:pt idx="3">
                  <c:v>Пермь</c:v>
                </c:pt>
                <c:pt idx="4">
                  <c:v>В целом по НИУ ВШЭ</c:v>
                </c:pt>
              </c:strCache>
            </c:strRef>
          </c:cat>
          <c:val>
            <c:numRef>
              <c:f>ПРЕПОДАВАТЕЛИ!$I$56:$M$56</c:f>
              <c:numCache>
                <c:formatCode>0%</c:formatCode>
                <c:ptCount val="5"/>
                <c:pt idx="0">
                  <c:v>0.25</c:v>
                </c:pt>
                <c:pt idx="1">
                  <c:v>0.37</c:v>
                </c:pt>
                <c:pt idx="2">
                  <c:v>0.15</c:v>
                </c:pt>
                <c:pt idx="3">
                  <c:v>0.55</c:v>
                </c:pt>
                <c:pt idx="4">
                  <c:v>0.27</c:v>
                </c:pt>
              </c:numCache>
            </c:numRef>
          </c:val>
        </c:ser>
        <c:ser>
          <c:idx val="1"/>
          <c:order val="1"/>
          <c:tx>
            <c:strRef>
              <c:f>ПРЕПОДАВАТЕЛИ!$H$57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ПРЕПОДАВАТЕЛИ!$I$55:$M$55</c:f>
              <c:strCache>
                <c:ptCount val="5"/>
                <c:pt idx="0">
                  <c:v>Москва</c:v>
                </c:pt>
                <c:pt idx="1">
                  <c:v>Н. Новгород</c:v>
                </c:pt>
                <c:pt idx="2">
                  <c:v>С.Петербург</c:v>
                </c:pt>
                <c:pt idx="3">
                  <c:v>Пермь</c:v>
                </c:pt>
                <c:pt idx="4">
                  <c:v>В целом по НИУ ВШЭ</c:v>
                </c:pt>
              </c:strCache>
            </c:strRef>
          </c:cat>
          <c:val>
            <c:numRef>
              <c:f>ПРЕПОДАВАТЕЛИ!$I$57:$M$57</c:f>
              <c:numCache>
                <c:formatCode>0%</c:formatCode>
                <c:ptCount val="5"/>
                <c:pt idx="0">
                  <c:v>0.28</c:v>
                </c:pt>
                <c:pt idx="1">
                  <c:v>0.4</c:v>
                </c:pt>
                <c:pt idx="2">
                  <c:v>0.46</c:v>
                </c:pt>
                <c:pt idx="3">
                  <c:v>0.3</c:v>
                </c:pt>
                <c:pt idx="4">
                  <c:v>0.31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32992888"/>
        <c:axId val="2133070520"/>
      </c:barChart>
      <c:catAx>
        <c:axId val="2132992888"/>
        <c:scaling>
          <c:orientation val="minMax"/>
        </c:scaling>
        <c:delete val="0"/>
        <c:axPos val="b"/>
        <c:majorTickMark val="out"/>
        <c:minorTickMark val="none"/>
        <c:tickLblPos val="nextTo"/>
        <c:crossAx val="2133070520"/>
        <c:crosses val="autoZero"/>
        <c:auto val="1"/>
        <c:lblAlgn val="ctr"/>
        <c:lblOffset val="100"/>
        <c:noMultiLvlLbl val="0"/>
      </c:catAx>
      <c:valAx>
        <c:axId val="213307052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13299288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в </a:t>
            </a:r>
            <a:r>
              <a:rPr lang="ru-RU" dirty="0"/>
              <a:t>системе </a:t>
            </a:r>
            <a:r>
              <a:rPr lang="en-US" dirty="0"/>
              <a:t>LMS </a:t>
            </a:r>
            <a:r>
              <a:rPr lang="ru-RU" dirty="0"/>
              <a:t>НИУ ВШЭ (2014/2015 уч. г.)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eparator> </c:separator>
            <c:showLeaderLines val="1"/>
          </c:dLbls>
          <c:cat>
            <c:strRef>
              <c:f>Лист1!$C$6:$C$11</c:f>
              <c:strCache>
                <c:ptCount val="6"/>
                <c:pt idx="0">
                  <c:v>Москва</c:v>
                </c:pt>
                <c:pt idx="1">
                  <c:v>Московский институт электроники и математики</c:v>
                </c:pt>
                <c:pt idx="2">
                  <c:v>Нижний Новгород</c:v>
                </c:pt>
                <c:pt idx="3">
                  <c:v>Пермь</c:v>
                </c:pt>
                <c:pt idx="4">
                  <c:v>Санкт-Петербург</c:v>
                </c:pt>
                <c:pt idx="5">
                  <c:v>Не поддерживаемые дисциплины</c:v>
                </c:pt>
              </c:strCache>
            </c:strRef>
          </c:cat>
          <c:val>
            <c:numRef>
              <c:f>Лист1!$D$6:$D$11</c:f>
              <c:numCache>
                <c:formatCode>General</c:formatCode>
                <c:ptCount val="6"/>
                <c:pt idx="0">
                  <c:v>1788.0</c:v>
                </c:pt>
                <c:pt idx="1">
                  <c:v>29.0</c:v>
                </c:pt>
                <c:pt idx="2">
                  <c:v>178.0</c:v>
                </c:pt>
                <c:pt idx="3">
                  <c:v>301.0</c:v>
                </c:pt>
                <c:pt idx="4">
                  <c:v>348.0</c:v>
                </c:pt>
                <c:pt idx="5">
                  <c:v>1219.0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1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58AC0A-362F-9246-AD08-F626CF69E211}" type="doc">
      <dgm:prSet loTypeId="urn:microsoft.com/office/officeart/2005/8/layout/vList2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E4AFD75-EFA7-2340-BE09-80E65D096DFC}">
      <dgm:prSet/>
      <dgm:spPr/>
      <dgm:t>
        <a:bodyPr/>
        <a:lstStyle/>
        <a:p>
          <a:pPr rtl="0"/>
          <a:r>
            <a:rPr lang="ru-RU" smtClean="0"/>
            <a:t>АСАВ (Абитуриент. Студент. Аспирант. Выпускник)</a:t>
          </a:r>
          <a:endParaRPr lang="ru-RU"/>
        </a:p>
      </dgm:t>
    </dgm:pt>
    <dgm:pt modelId="{1F0BED52-BCE7-BF4E-9191-642748BE22E5}" type="parTrans" cxnId="{4EA60417-AF42-354C-8E22-C67139952051}">
      <dgm:prSet/>
      <dgm:spPr/>
      <dgm:t>
        <a:bodyPr/>
        <a:lstStyle/>
        <a:p>
          <a:endParaRPr lang="ru-RU"/>
        </a:p>
      </dgm:t>
    </dgm:pt>
    <dgm:pt modelId="{921E4C92-351E-A44D-98ED-A2754FC8DF4A}" type="sibTrans" cxnId="{4EA60417-AF42-354C-8E22-C67139952051}">
      <dgm:prSet/>
      <dgm:spPr/>
      <dgm:t>
        <a:bodyPr/>
        <a:lstStyle/>
        <a:p>
          <a:endParaRPr lang="ru-RU"/>
        </a:p>
      </dgm:t>
    </dgm:pt>
    <dgm:pt modelId="{F6EFBD63-B00C-BF42-99D0-CEC8B5DF3EB3}">
      <dgm:prSet/>
      <dgm:spPr/>
      <dgm:t>
        <a:bodyPr/>
        <a:lstStyle/>
        <a:p>
          <a:pPr rtl="0"/>
          <a:r>
            <a:rPr lang="ru-RU" smtClean="0"/>
            <a:t>хранение данных, электронные регламенты по многим бизнес-процессам</a:t>
          </a:r>
          <a:endParaRPr lang="ru-RU"/>
        </a:p>
      </dgm:t>
    </dgm:pt>
    <dgm:pt modelId="{DFBD669C-3AD5-2A45-BAEC-618E53370756}" type="parTrans" cxnId="{389DF10E-D4A9-E344-B381-D49A8A69DC3F}">
      <dgm:prSet/>
      <dgm:spPr/>
      <dgm:t>
        <a:bodyPr/>
        <a:lstStyle/>
        <a:p>
          <a:endParaRPr lang="ru-RU"/>
        </a:p>
      </dgm:t>
    </dgm:pt>
    <dgm:pt modelId="{2D944D6E-13B0-1E4B-89B9-02A423121B90}" type="sibTrans" cxnId="{389DF10E-D4A9-E344-B381-D49A8A69DC3F}">
      <dgm:prSet/>
      <dgm:spPr/>
      <dgm:t>
        <a:bodyPr/>
        <a:lstStyle/>
        <a:p>
          <a:endParaRPr lang="ru-RU"/>
        </a:p>
      </dgm:t>
    </dgm:pt>
    <dgm:pt modelId="{2799C1F2-19D7-094A-BA90-233ACAFB557D}">
      <dgm:prSet/>
      <dgm:spPr/>
      <dgm:t>
        <a:bodyPr/>
        <a:lstStyle/>
        <a:p>
          <a:pPr rtl="0"/>
          <a:r>
            <a:rPr lang="en-US" smtClean="0"/>
            <a:t>LMS  (Learning Management System)</a:t>
          </a:r>
          <a:endParaRPr lang="en-US"/>
        </a:p>
      </dgm:t>
    </dgm:pt>
    <dgm:pt modelId="{055B366D-FE04-D643-9A54-5F66802302F3}" type="parTrans" cxnId="{020B669C-BF60-1440-849A-143CA1E0B57B}">
      <dgm:prSet/>
      <dgm:spPr/>
      <dgm:t>
        <a:bodyPr/>
        <a:lstStyle/>
        <a:p>
          <a:endParaRPr lang="ru-RU"/>
        </a:p>
      </dgm:t>
    </dgm:pt>
    <dgm:pt modelId="{BD24E960-5834-4B42-B179-0649426681B2}" type="sibTrans" cxnId="{020B669C-BF60-1440-849A-143CA1E0B57B}">
      <dgm:prSet/>
      <dgm:spPr/>
      <dgm:t>
        <a:bodyPr/>
        <a:lstStyle/>
        <a:p>
          <a:endParaRPr lang="ru-RU"/>
        </a:p>
      </dgm:t>
    </dgm:pt>
    <dgm:pt modelId="{D0B76A5F-9530-0742-9597-7750BF2905C3}">
      <dgm:prSet/>
      <dgm:spPr/>
      <dgm:t>
        <a:bodyPr/>
        <a:lstStyle/>
        <a:p>
          <a:pPr rtl="0"/>
          <a:r>
            <a:rPr lang="ru-RU" smtClean="0"/>
            <a:t>Организация взаимодействия студента и преподавателя, студента и учебного офиса, студента и администрации НИУ ВШЭ</a:t>
          </a:r>
          <a:endParaRPr lang="ru-RU"/>
        </a:p>
      </dgm:t>
    </dgm:pt>
    <dgm:pt modelId="{05C9F4BF-87DC-D647-99CF-F020A963AF07}" type="parTrans" cxnId="{8DF0BFF0-E7FA-2A4D-B8F2-9AFF504C2A53}">
      <dgm:prSet/>
      <dgm:spPr/>
      <dgm:t>
        <a:bodyPr/>
        <a:lstStyle/>
        <a:p>
          <a:endParaRPr lang="ru-RU"/>
        </a:p>
      </dgm:t>
    </dgm:pt>
    <dgm:pt modelId="{DFFF50A6-5FF4-8344-AC47-01B62CFDC8D5}" type="sibTrans" cxnId="{8DF0BFF0-E7FA-2A4D-B8F2-9AFF504C2A53}">
      <dgm:prSet/>
      <dgm:spPr/>
      <dgm:t>
        <a:bodyPr/>
        <a:lstStyle/>
        <a:p>
          <a:endParaRPr lang="ru-RU"/>
        </a:p>
      </dgm:t>
    </dgm:pt>
    <dgm:pt modelId="{D166CCCC-3289-8D4F-8CC1-75A628A3841A}">
      <dgm:prSet/>
      <dgm:spPr/>
      <dgm:t>
        <a:bodyPr/>
        <a:lstStyle/>
        <a:p>
          <a:pPr rtl="0"/>
          <a:r>
            <a:rPr lang="ru-RU" smtClean="0"/>
            <a:t>Портал</a:t>
          </a:r>
          <a:endParaRPr lang="ru-RU"/>
        </a:p>
      </dgm:t>
    </dgm:pt>
    <dgm:pt modelId="{0570CADE-B89F-0341-A888-C335443275AC}" type="parTrans" cxnId="{23618480-6D8A-2A47-A6C7-71B661781A2C}">
      <dgm:prSet/>
      <dgm:spPr/>
      <dgm:t>
        <a:bodyPr/>
        <a:lstStyle/>
        <a:p>
          <a:endParaRPr lang="ru-RU"/>
        </a:p>
      </dgm:t>
    </dgm:pt>
    <dgm:pt modelId="{84F9A5B7-1FCC-EB4C-9ED4-849A8E3638FF}" type="sibTrans" cxnId="{23618480-6D8A-2A47-A6C7-71B661781A2C}">
      <dgm:prSet/>
      <dgm:spPr/>
      <dgm:t>
        <a:bodyPr/>
        <a:lstStyle/>
        <a:p>
          <a:endParaRPr lang="ru-RU"/>
        </a:p>
      </dgm:t>
    </dgm:pt>
    <dgm:pt modelId="{0AE78AB3-C2E3-1C41-A6E4-15A35E3BD459}">
      <dgm:prSet/>
      <dgm:spPr/>
      <dgm:t>
        <a:bodyPr/>
        <a:lstStyle/>
        <a:p>
          <a:pPr rtl="0"/>
          <a:r>
            <a:rPr lang="ru-RU" dirty="0" smtClean="0"/>
            <a:t>Публичное пространство для представления образовательных программ, персональные кабинеты преподавателей</a:t>
          </a:r>
          <a:endParaRPr lang="ru-RU" dirty="0"/>
        </a:p>
      </dgm:t>
    </dgm:pt>
    <dgm:pt modelId="{254F6DB0-9555-2E43-8E8D-920D237143E1}" type="parTrans" cxnId="{2BC62F53-085B-214D-98EE-26CD9F0EC042}">
      <dgm:prSet/>
      <dgm:spPr/>
      <dgm:t>
        <a:bodyPr/>
        <a:lstStyle/>
        <a:p>
          <a:endParaRPr lang="ru-RU"/>
        </a:p>
      </dgm:t>
    </dgm:pt>
    <dgm:pt modelId="{69D70C9A-F085-4C4B-81BA-63FEE8E3A8F2}" type="sibTrans" cxnId="{2BC62F53-085B-214D-98EE-26CD9F0EC042}">
      <dgm:prSet/>
      <dgm:spPr/>
      <dgm:t>
        <a:bodyPr/>
        <a:lstStyle/>
        <a:p>
          <a:endParaRPr lang="ru-RU"/>
        </a:p>
      </dgm:t>
    </dgm:pt>
    <dgm:pt modelId="{3332BD59-A8F7-964B-AA9F-40916D60D9B5}">
      <dgm:prSet/>
      <dgm:spPr/>
      <dgm:t>
        <a:bodyPr/>
        <a:lstStyle/>
        <a:p>
          <a:pPr rtl="0"/>
          <a:r>
            <a:rPr lang="ru-RU" dirty="0" smtClean="0"/>
            <a:t>Электронное расписание</a:t>
          </a:r>
          <a:endParaRPr lang="ru-RU" dirty="0"/>
        </a:p>
      </dgm:t>
    </dgm:pt>
    <dgm:pt modelId="{7F34854E-047C-3A41-9B84-1CD30CAED291}" type="parTrans" cxnId="{20278EF0-9923-6343-A250-B14F7947FB3E}">
      <dgm:prSet/>
      <dgm:spPr/>
      <dgm:t>
        <a:bodyPr/>
        <a:lstStyle/>
        <a:p>
          <a:endParaRPr lang="ru-RU"/>
        </a:p>
      </dgm:t>
    </dgm:pt>
    <dgm:pt modelId="{CF4A0B97-77B5-3F4F-A955-EB662419FF57}" type="sibTrans" cxnId="{20278EF0-9923-6343-A250-B14F7947FB3E}">
      <dgm:prSet/>
      <dgm:spPr/>
      <dgm:t>
        <a:bodyPr/>
        <a:lstStyle/>
        <a:p>
          <a:endParaRPr lang="ru-RU"/>
        </a:p>
      </dgm:t>
    </dgm:pt>
    <dgm:pt modelId="{D742037F-E307-8340-A1A8-CC8E1BF74413}">
      <dgm:prSet/>
      <dgm:spPr/>
      <dgm:t>
        <a:bodyPr/>
        <a:lstStyle/>
        <a:p>
          <a:pPr rtl="0"/>
          <a:r>
            <a:rPr lang="ru-RU" dirty="0" smtClean="0"/>
            <a:t>ИСПРО</a:t>
          </a:r>
          <a:endParaRPr lang="ru-RU" dirty="0"/>
        </a:p>
      </dgm:t>
    </dgm:pt>
    <dgm:pt modelId="{7989A2E2-5156-6446-A323-744F156C9DDC}" type="parTrans" cxnId="{676CC443-181E-1F4A-99B8-E1FDCC7841DC}">
      <dgm:prSet/>
      <dgm:spPr/>
      <dgm:t>
        <a:bodyPr/>
        <a:lstStyle/>
        <a:p>
          <a:endParaRPr lang="ru-RU"/>
        </a:p>
      </dgm:t>
    </dgm:pt>
    <dgm:pt modelId="{4F863558-824E-FB48-A2BF-C556B8243BB6}" type="sibTrans" cxnId="{676CC443-181E-1F4A-99B8-E1FDCC7841DC}">
      <dgm:prSet/>
      <dgm:spPr/>
      <dgm:t>
        <a:bodyPr/>
        <a:lstStyle/>
        <a:p>
          <a:endParaRPr lang="ru-RU"/>
        </a:p>
      </dgm:t>
    </dgm:pt>
    <dgm:pt modelId="{30A57B71-20B4-7A4B-9743-924B26B95581}">
      <dgm:prSet/>
      <dgm:spPr/>
      <dgm:t>
        <a:bodyPr/>
        <a:lstStyle/>
        <a:p>
          <a:pPr rtl="0"/>
          <a:r>
            <a:rPr lang="ru-RU" dirty="0" smtClean="0"/>
            <a:t>Кадровая и </a:t>
          </a:r>
          <a:r>
            <a:rPr lang="ru-RU" smtClean="0"/>
            <a:t>финансовая система</a:t>
          </a:r>
          <a:endParaRPr lang="ru-RU"/>
        </a:p>
      </dgm:t>
    </dgm:pt>
    <dgm:pt modelId="{E58A3053-6D5D-4D49-B712-C29238C1A45A}" type="parTrans" cxnId="{392AC7A9-7CD9-8248-B75F-F78791F3AD09}">
      <dgm:prSet/>
      <dgm:spPr/>
      <dgm:t>
        <a:bodyPr/>
        <a:lstStyle/>
        <a:p>
          <a:endParaRPr lang="ru-RU"/>
        </a:p>
      </dgm:t>
    </dgm:pt>
    <dgm:pt modelId="{58795B25-3763-B14F-BEE5-CB8D0FB1510F}" type="sibTrans" cxnId="{392AC7A9-7CD9-8248-B75F-F78791F3AD09}">
      <dgm:prSet/>
      <dgm:spPr/>
      <dgm:t>
        <a:bodyPr/>
        <a:lstStyle/>
        <a:p>
          <a:endParaRPr lang="ru-RU"/>
        </a:p>
      </dgm:t>
    </dgm:pt>
    <dgm:pt modelId="{F3E8CDB1-97FC-9440-B1DF-2C21AB5B426D}" type="pres">
      <dgm:prSet presAssocID="{A058AC0A-362F-9246-AD08-F626CF69E211}" presName="linear" presStyleCnt="0">
        <dgm:presLayoutVars>
          <dgm:animLvl val="lvl"/>
          <dgm:resizeHandles val="exact"/>
        </dgm:presLayoutVars>
      </dgm:prSet>
      <dgm:spPr/>
    </dgm:pt>
    <dgm:pt modelId="{20E8F022-86E0-274C-99DC-464D92AFAA9C}" type="pres">
      <dgm:prSet presAssocID="{2E4AFD75-EFA7-2340-BE09-80E65D096DF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4AAA4A7D-A46A-0D46-BDAC-E7E9B4493CA7}" type="pres">
      <dgm:prSet presAssocID="{2E4AFD75-EFA7-2340-BE09-80E65D096DFC}" presName="childText" presStyleLbl="revTx" presStyleIdx="0" presStyleCnt="4">
        <dgm:presLayoutVars>
          <dgm:bulletEnabled val="1"/>
        </dgm:presLayoutVars>
      </dgm:prSet>
      <dgm:spPr/>
    </dgm:pt>
    <dgm:pt modelId="{4E7C0D87-F2C1-0A45-BF73-F70A93BB8604}" type="pres">
      <dgm:prSet presAssocID="{2799C1F2-19D7-094A-BA90-233ACAFB557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CCA8A3C8-5B17-0E46-B878-F411E7552184}" type="pres">
      <dgm:prSet presAssocID="{2799C1F2-19D7-094A-BA90-233ACAFB557D}" presName="childText" presStyleLbl="revTx" presStyleIdx="1" presStyleCnt="4">
        <dgm:presLayoutVars>
          <dgm:bulletEnabled val="1"/>
        </dgm:presLayoutVars>
      </dgm:prSet>
      <dgm:spPr/>
    </dgm:pt>
    <dgm:pt modelId="{6BCDD384-C0D9-4A4C-861E-B94E33D78A37}" type="pres">
      <dgm:prSet presAssocID="{D166CCCC-3289-8D4F-8CC1-75A628A3841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9EB475C-A7F3-A34B-8A05-36FDD3D62126}" type="pres">
      <dgm:prSet presAssocID="{D166CCCC-3289-8D4F-8CC1-75A628A3841A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1DD809-EB8B-B641-A276-B577FC03CA01}" type="pres">
      <dgm:prSet presAssocID="{3332BD59-A8F7-964B-AA9F-40916D60D9B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9CF6DF37-3CFE-C841-A516-DDF1CD7715F8}" type="pres">
      <dgm:prSet presAssocID="{CF4A0B97-77B5-3F4F-A955-EB662419FF57}" presName="spacer" presStyleCnt="0"/>
      <dgm:spPr/>
    </dgm:pt>
    <dgm:pt modelId="{15073E4B-8952-414B-9515-193A74198E7C}" type="pres">
      <dgm:prSet presAssocID="{D742037F-E307-8340-A1A8-CC8E1BF74413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0A27AEA5-ED32-C54D-A032-65AEC28B2A96}" type="pres">
      <dgm:prSet presAssocID="{D742037F-E307-8340-A1A8-CC8E1BF74413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2BC62F53-085B-214D-98EE-26CD9F0EC042}" srcId="{D166CCCC-3289-8D4F-8CC1-75A628A3841A}" destId="{0AE78AB3-C2E3-1C41-A6E4-15A35E3BD459}" srcOrd="0" destOrd="0" parTransId="{254F6DB0-9555-2E43-8E8D-920D237143E1}" sibTransId="{69D70C9A-F085-4C4B-81BA-63FEE8E3A8F2}"/>
    <dgm:cxn modelId="{C887CBF0-DCB9-E54D-B2F6-7244EE774A6E}" type="presOf" srcId="{0AE78AB3-C2E3-1C41-A6E4-15A35E3BD459}" destId="{F9EB475C-A7F3-A34B-8A05-36FDD3D62126}" srcOrd="0" destOrd="0" presId="urn:microsoft.com/office/officeart/2005/8/layout/vList2"/>
    <dgm:cxn modelId="{DB1B86C6-4BD3-BD48-A9B2-A92F657F5A83}" type="presOf" srcId="{D166CCCC-3289-8D4F-8CC1-75A628A3841A}" destId="{6BCDD384-C0D9-4A4C-861E-B94E33D78A37}" srcOrd="0" destOrd="0" presId="urn:microsoft.com/office/officeart/2005/8/layout/vList2"/>
    <dgm:cxn modelId="{020B669C-BF60-1440-849A-143CA1E0B57B}" srcId="{A058AC0A-362F-9246-AD08-F626CF69E211}" destId="{2799C1F2-19D7-094A-BA90-233ACAFB557D}" srcOrd="1" destOrd="0" parTransId="{055B366D-FE04-D643-9A54-5F66802302F3}" sibTransId="{BD24E960-5834-4B42-B179-0649426681B2}"/>
    <dgm:cxn modelId="{8DF0BFF0-E7FA-2A4D-B8F2-9AFF504C2A53}" srcId="{2799C1F2-19D7-094A-BA90-233ACAFB557D}" destId="{D0B76A5F-9530-0742-9597-7750BF2905C3}" srcOrd="0" destOrd="0" parTransId="{05C9F4BF-87DC-D647-99CF-F020A963AF07}" sibTransId="{DFFF50A6-5FF4-8344-AC47-01B62CFDC8D5}"/>
    <dgm:cxn modelId="{D16A3E54-3407-CF44-800F-50707E712057}" type="presOf" srcId="{A058AC0A-362F-9246-AD08-F626CF69E211}" destId="{F3E8CDB1-97FC-9440-B1DF-2C21AB5B426D}" srcOrd="0" destOrd="0" presId="urn:microsoft.com/office/officeart/2005/8/layout/vList2"/>
    <dgm:cxn modelId="{676CC443-181E-1F4A-99B8-E1FDCC7841DC}" srcId="{A058AC0A-362F-9246-AD08-F626CF69E211}" destId="{D742037F-E307-8340-A1A8-CC8E1BF74413}" srcOrd="4" destOrd="0" parTransId="{7989A2E2-5156-6446-A323-744F156C9DDC}" sibTransId="{4F863558-824E-FB48-A2BF-C556B8243BB6}"/>
    <dgm:cxn modelId="{6093E47E-297D-1741-A4C1-9D71969B58B0}" type="presOf" srcId="{3332BD59-A8F7-964B-AA9F-40916D60D9B5}" destId="{441DD809-EB8B-B641-A276-B577FC03CA01}" srcOrd="0" destOrd="0" presId="urn:microsoft.com/office/officeart/2005/8/layout/vList2"/>
    <dgm:cxn modelId="{20278EF0-9923-6343-A250-B14F7947FB3E}" srcId="{A058AC0A-362F-9246-AD08-F626CF69E211}" destId="{3332BD59-A8F7-964B-AA9F-40916D60D9B5}" srcOrd="3" destOrd="0" parTransId="{7F34854E-047C-3A41-9B84-1CD30CAED291}" sibTransId="{CF4A0B97-77B5-3F4F-A955-EB662419FF57}"/>
    <dgm:cxn modelId="{23618480-6D8A-2A47-A6C7-71B661781A2C}" srcId="{A058AC0A-362F-9246-AD08-F626CF69E211}" destId="{D166CCCC-3289-8D4F-8CC1-75A628A3841A}" srcOrd="2" destOrd="0" parTransId="{0570CADE-B89F-0341-A888-C335443275AC}" sibTransId="{84F9A5B7-1FCC-EB4C-9ED4-849A8E3638FF}"/>
    <dgm:cxn modelId="{4EA60417-AF42-354C-8E22-C67139952051}" srcId="{A058AC0A-362F-9246-AD08-F626CF69E211}" destId="{2E4AFD75-EFA7-2340-BE09-80E65D096DFC}" srcOrd="0" destOrd="0" parTransId="{1F0BED52-BCE7-BF4E-9191-642748BE22E5}" sibTransId="{921E4C92-351E-A44D-98ED-A2754FC8DF4A}"/>
    <dgm:cxn modelId="{389DF10E-D4A9-E344-B381-D49A8A69DC3F}" srcId="{2E4AFD75-EFA7-2340-BE09-80E65D096DFC}" destId="{F6EFBD63-B00C-BF42-99D0-CEC8B5DF3EB3}" srcOrd="0" destOrd="0" parTransId="{DFBD669C-3AD5-2A45-BAEC-618E53370756}" sibTransId="{2D944D6E-13B0-1E4B-89B9-02A423121B90}"/>
    <dgm:cxn modelId="{48E2E930-1748-2F40-9396-2D8F41AF050C}" type="presOf" srcId="{2799C1F2-19D7-094A-BA90-233ACAFB557D}" destId="{4E7C0D87-F2C1-0A45-BF73-F70A93BB8604}" srcOrd="0" destOrd="0" presId="urn:microsoft.com/office/officeart/2005/8/layout/vList2"/>
    <dgm:cxn modelId="{392AC7A9-7CD9-8248-B75F-F78791F3AD09}" srcId="{D742037F-E307-8340-A1A8-CC8E1BF74413}" destId="{30A57B71-20B4-7A4B-9743-924B26B95581}" srcOrd="0" destOrd="0" parTransId="{E58A3053-6D5D-4D49-B712-C29238C1A45A}" sibTransId="{58795B25-3763-B14F-BEE5-CB8D0FB1510F}"/>
    <dgm:cxn modelId="{71C2AA12-1742-0D4A-B3E6-00BFD4AE4995}" type="presOf" srcId="{30A57B71-20B4-7A4B-9743-924B26B95581}" destId="{0A27AEA5-ED32-C54D-A032-65AEC28B2A96}" srcOrd="0" destOrd="0" presId="urn:microsoft.com/office/officeart/2005/8/layout/vList2"/>
    <dgm:cxn modelId="{A7614F1D-57B2-6248-98D7-15F6949AD1BB}" type="presOf" srcId="{D742037F-E307-8340-A1A8-CC8E1BF74413}" destId="{15073E4B-8952-414B-9515-193A74198E7C}" srcOrd="0" destOrd="0" presId="urn:microsoft.com/office/officeart/2005/8/layout/vList2"/>
    <dgm:cxn modelId="{957612AC-5A34-9E4C-8C28-2A343D3AA7BB}" type="presOf" srcId="{D0B76A5F-9530-0742-9597-7750BF2905C3}" destId="{CCA8A3C8-5B17-0E46-B878-F411E7552184}" srcOrd="0" destOrd="0" presId="urn:microsoft.com/office/officeart/2005/8/layout/vList2"/>
    <dgm:cxn modelId="{4D8A5226-8E06-214B-8956-477649E63CF3}" type="presOf" srcId="{2E4AFD75-EFA7-2340-BE09-80E65D096DFC}" destId="{20E8F022-86E0-274C-99DC-464D92AFAA9C}" srcOrd="0" destOrd="0" presId="urn:microsoft.com/office/officeart/2005/8/layout/vList2"/>
    <dgm:cxn modelId="{76FA7267-4409-9744-A439-13F8E3D9889E}" type="presOf" srcId="{F6EFBD63-B00C-BF42-99D0-CEC8B5DF3EB3}" destId="{4AAA4A7D-A46A-0D46-BDAC-E7E9B4493CA7}" srcOrd="0" destOrd="0" presId="urn:microsoft.com/office/officeart/2005/8/layout/vList2"/>
    <dgm:cxn modelId="{2BB53E85-E5A4-C744-AA0B-A9E3B2C4964D}" type="presParOf" srcId="{F3E8CDB1-97FC-9440-B1DF-2C21AB5B426D}" destId="{20E8F022-86E0-274C-99DC-464D92AFAA9C}" srcOrd="0" destOrd="0" presId="urn:microsoft.com/office/officeart/2005/8/layout/vList2"/>
    <dgm:cxn modelId="{4AF8623A-147E-2441-8ED3-1686FE3DB13E}" type="presParOf" srcId="{F3E8CDB1-97FC-9440-B1DF-2C21AB5B426D}" destId="{4AAA4A7D-A46A-0D46-BDAC-E7E9B4493CA7}" srcOrd="1" destOrd="0" presId="urn:microsoft.com/office/officeart/2005/8/layout/vList2"/>
    <dgm:cxn modelId="{C33F5439-8C2E-8546-82F0-CE4A8EE15A51}" type="presParOf" srcId="{F3E8CDB1-97FC-9440-B1DF-2C21AB5B426D}" destId="{4E7C0D87-F2C1-0A45-BF73-F70A93BB8604}" srcOrd="2" destOrd="0" presId="urn:microsoft.com/office/officeart/2005/8/layout/vList2"/>
    <dgm:cxn modelId="{A3FA388F-D939-A84C-B9EA-A1605F34932D}" type="presParOf" srcId="{F3E8CDB1-97FC-9440-B1DF-2C21AB5B426D}" destId="{CCA8A3C8-5B17-0E46-B878-F411E7552184}" srcOrd="3" destOrd="0" presId="urn:microsoft.com/office/officeart/2005/8/layout/vList2"/>
    <dgm:cxn modelId="{2916C1CB-8931-554D-A973-3C520A5EEFB1}" type="presParOf" srcId="{F3E8CDB1-97FC-9440-B1DF-2C21AB5B426D}" destId="{6BCDD384-C0D9-4A4C-861E-B94E33D78A37}" srcOrd="4" destOrd="0" presId="urn:microsoft.com/office/officeart/2005/8/layout/vList2"/>
    <dgm:cxn modelId="{40B17A71-4398-2046-B9A4-6F939BF7A4AB}" type="presParOf" srcId="{F3E8CDB1-97FC-9440-B1DF-2C21AB5B426D}" destId="{F9EB475C-A7F3-A34B-8A05-36FDD3D62126}" srcOrd="5" destOrd="0" presId="urn:microsoft.com/office/officeart/2005/8/layout/vList2"/>
    <dgm:cxn modelId="{4000F93F-DDA5-2C46-855E-C739AEEB0734}" type="presParOf" srcId="{F3E8CDB1-97FC-9440-B1DF-2C21AB5B426D}" destId="{441DD809-EB8B-B641-A276-B577FC03CA01}" srcOrd="6" destOrd="0" presId="urn:microsoft.com/office/officeart/2005/8/layout/vList2"/>
    <dgm:cxn modelId="{F1B436D0-750B-B042-9C21-30A3F08FA154}" type="presParOf" srcId="{F3E8CDB1-97FC-9440-B1DF-2C21AB5B426D}" destId="{9CF6DF37-3CFE-C841-A516-DDF1CD7715F8}" srcOrd="7" destOrd="0" presId="urn:microsoft.com/office/officeart/2005/8/layout/vList2"/>
    <dgm:cxn modelId="{F0109C43-E020-5B47-B8CA-5B8A4C806898}" type="presParOf" srcId="{F3E8CDB1-97FC-9440-B1DF-2C21AB5B426D}" destId="{15073E4B-8952-414B-9515-193A74198E7C}" srcOrd="8" destOrd="0" presId="urn:microsoft.com/office/officeart/2005/8/layout/vList2"/>
    <dgm:cxn modelId="{79DDE421-707D-C849-9921-950651C748E6}" type="presParOf" srcId="{F3E8CDB1-97FC-9440-B1DF-2C21AB5B426D}" destId="{0A27AEA5-ED32-C54D-A032-65AEC28B2A96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994BA1B-16B9-4B43-BBB6-1565AC21C629}" type="doc">
      <dgm:prSet loTypeId="urn:microsoft.com/office/officeart/2005/8/layout/process4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1B7C5C-B279-C84C-B304-B0F2B1E69796}">
      <dgm:prSet phldrT="[Текст]"/>
      <dgm:spPr/>
      <dgm:t>
        <a:bodyPr/>
        <a:lstStyle/>
        <a:p>
          <a:r>
            <a:rPr lang="ru-RU" dirty="0" smtClean="0"/>
            <a:t>Формирование списка дисциплин по выбору</a:t>
          </a:r>
          <a:endParaRPr lang="ru-RU" dirty="0"/>
        </a:p>
      </dgm:t>
    </dgm:pt>
    <dgm:pt modelId="{7C684E1A-CD01-094C-954F-C2B4FE7AD684}" type="parTrans" cxnId="{8D1195D0-D4AD-AB4C-AFC6-88518612AE8B}">
      <dgm:prSet/>
      <dgm:spPr/>
      <dgm:t>
        <a:bodyPr/>
        <a:lstStyle/>
        <a:p>
          <a:endParaRPr lang="ru-RU"/>
        </a:p>
      </dgm:t>
    </dgm:pt>
    <dgm:pt modelId="{869F6F08-39AD-5040-ADF8-E6A15C295159}" type="sibTrans" cxnId="{8D1195D0-D4AD-AB4C-AFC6-88518612AE8B}">
      <dgm:prSet/>
      <dgm:spPr/>
      <dgm:t>
        <a:bodyPr/>
        <a:lstStyle/>
        <a:p>
          <a:endParaRPr lang="ru-RU"/>
        </a:p>
      </dgm:t>
    </dgm:pt>
    <dgm:pt modelId="{256E16A3-CE1B-354D-AAA7-5ABD95385CED}">
      <dgm:prSet phldrT="[Текст]"/>
      <dgm:spPr/>
      <dgm:t>
        <a:bodyPr/>
        <a:lstStyle/>
        <a:p>
          <a:r>
            <a:rPr lang="ru-RU" dirty="0" smtClean="0"/>
            <a:t>Интеграция дисциплин</a:t>
          </a:r>
          <a:endParaRPr lang="ru-RU" dirty="0"/>
        </a:p>
      </dgm:t>
    </dgm:pt>
    <dgm:pt modelId="{CE20C6AC-A0ED-9340-A0D4-EE28AA4954EE}" type="parTrans" cxnId="{7E6BF47D-DA1D-EF47-9AC3-2B7C89B1D5DB}">
      <dgm:prSet/>
      <dgm:spPr/>
      <dgm:t>
        <a:bodyPr/>
        <a:lstStyle/>
        <a:p>
          <a:endParaRPr lang="ru-RU"/>
        </a:p>
      </dgm:t>
    </dgm:pt>
    <dgm:pt modelId="{2A1E78CF-A15B-E140-9EDE-943BC6B96DEC}" type="sibTrans" cxnId="{7E6BF47D-DA1D-EF47-9AC3-2B7C89B1D5DB}">
      <dgm:prSet/>
      <dgm:spPr/>
      <dgm:t>
        <a:bodyPr/>
        <a:lstStyle/>
        <a:p>
          <a:endParaRPr lang="ru-RU"/>
        </a:p>
      </dgm:t>
    </dgm:pt>
    <dgm:pt modelId="{E66DF892-1571-8A40-A191-C21783B0C491}">
      <dgm:prSet phldrT="[Текст]"/>
      <dgm:spPr/>
      <dgm:t>
        <a:bodyPr/>
        <a:lstStyle/>
        <a:p>
          <a:r>
            <a:rPr lang="ru-RU" dirty="0" smtClean="0"/>
            <a:t>Установка ограничений</a:t>
          </a:r>
          <a:endParaRPr lang="ru-RU" dirty="0"/>
        </a:p>
      </dgm:t>
    </dgm:pt>
    <dgm:pt modelId="{296F9315-16E9-7E41-9628-0846EB1F6E63}" type="parTrans" cxnId="{029260CF-FCE9-534F-A21B-1D7333B28A3E}">
      <dgm:prSet/>
      <dgm:spPr/>
      <dgm:t>
        <a:bodyPr/>
        <a:lstStyle/>
        <a:p>
          <a:endParaRPr lang="ru-RU"/>
        </a:p>
      </dgm:t>
    </dgm:pt>
    <dgm:pt modelId="{CFA74190-D016-E942-B6A7-C6223E72993B}" type="sibTrans" cxnId="{029260CF-FCE9-534F-A21B-1D7333B28A3E}">
      <dgm:prSet/>
      <dgm:spPr/>
      <dgm:t>
        <a:bodyPr/>
        <a:lstStyle/>
        <a:p>
          <a:endParaRPr lang="ru-RU"/>
        </a:p>
      </dgm:t>
    </dgm:pt>
    <dgm:pt modelId="{D9F918DD-1178-1742-8E99-FB8DA362692F}">
      <dgm:prSet phldrT="[Текст]"/>
      <dgm:spPr/>
      <dgm:t>
        <a:bodyPr/>
        <a:lstStyle/>
        <a:p>
          <a:r>
            <a:rPr lang="ru-RU" dirty="0" smtClean="0"/>
            <a:t>Отображение списка студентам</a:t>
          </a:r>
          <a:endParaRPr lang="ru-RU" dirty="0"/>
        </a:p>
      </dgm:t>
    </dgm:pt>
    <dgm:pt modelId="{0C5F6A1C-D16D-A041-9EDD-7FC8EDAD2A3D}" type="parTrans" cxnId="{3B301FD9-D7E6-DE4D-8C72-9B3686BED9FE}">
      <dgm:prSet/>
      <dgm:spPr/>
      <dgm:t>
        <a:bodyPr/>
        <a:lstStyle/>
        <a:p>
          <a:endParaRPr lang="ru-RU"/>
        </a:p>
      </dgm:t>
    </dgm:pt>
    <dgm:pt modelId="{6F85A1DD-B27D-D244-9880-77297792FC03}" type="sibTrans" cxnId="{3B301FD9-D7E6-DE4D-8C72-9B3686BED9FE}">
      <dgm:prSet/>
      <dgm:spPr/>
      <dgm:t>
        <a:bodyPr/>
        <a:lstStyle/>
        <a:p>
          <a:endParaRPr lang="ru-RU"/>
        </a:p>
      </dgm:t>
    </dgm:pt>
    <dgm:pt modelId="{82389C39-7AA5-EC44-9E0B-078E54DDB816}">
      <dgm:prSet phldrT="[Текст]"/>
      <dgm:spPr/>
      <dgm:t>
        <a:bodyPr/>
        <a:lstStyle/>
        <a:p>
          <a:r>
            <a:rPr lang="ru-RU" dirty="0" smtClean="0"/>
            <a:t>Дисциплины учебных планов ОП</a:t>
          </a:r>
          <a:endParaRPr lang="ru-RU" dirty="0"/>
        </a:p>
      </dgm:t>
    </dgm:pt>
    <dgm:pt modelId="{D1F4D4D5-BCA4-D740-B5A6-CBE57082B731}" type="parTrans" cxnId="{262F2DAE-62B3-8845-9A75-762B00F9AC91}">
      <dgm:prSet/>
      <dgm:spPr/>
      <dgm:t>
        <a:bodyPr/>
        <a:lstStyle/>
        <a:p>
          <a:endParaRPr lang="ru-RU"/>
        </a:p>
      </dgm:t>
    </dgm:pt>
    <dgm:pt modelId="{93DC6E00-89BE-AA45-BE17-9BB57D839262}" type="sibTrans" cxnId="{262F2DAE-62B3-8845-9A75-762B00F9AC91}">
      <dgm:prSet/>
      <dgm:spPr/>
      <dgm:t>
        <a:bodyPr/>
        <a:lstStyle/>
        <a:p>
          <a:endParaRPr lang="ru-RU"/>
        </a:p>
      </dgm:t>
    </dgm:pt>
    <dgm:pt modelId="{863FE857-095D-504C-9229-D6DA95CFEA39}">
      <dgm:prSet phldrT="[Текст]"/>
      <dgm:spPr/>
      <dgm:t>
        <a:bodyPr/>
        <a:lstStyle/>
        <a:p>
          <a:r>
            <a:rPr lang="ru-RU" dirty="0" smtClean="0"/>
            <a:t>Дополнительные дисциплины</a:t>
          </a:r>
          <a:endParaRPr lang="ru-RU" dirty="0"/>
        </a:p>
      </dgm:t>
    </dgm:pt>
    <dgm:pt modelId="{AABCD92D-84E1-6647-9C31-FAB4A2C9FB75}" type="parTrans" cxnId="{C2A77C2D-141C-7148-95E2-A1F315AD78B6}">
      <dgm:prSet/>
      <dgm:spPr/>
      <dgm:t>
        <a:bodyPr/>
        <a:lstStyle/>
        <a:p>
          <a:endParaRPr lang="ru-RU"/>
        </a:p>
      </dgm:t>
    </dgm:pt>
    <dgm:pt modelId="{919B49AA-05FD-2046-8956-BC52EC997AC3}" type="sibTrans" cxnId="{C2A77C2D-141C-7148-95E2-A1F315AD78B6}">
      <dgm:prSet/>
      <dgm:spPr/>
      <dgm:t>
        <a:bodyPr/>
        <a:lstStyle/>
        <a:p>
          <a:endParaRPr lang="ru-RU"/>
        </a:p>
      </dgm:t>
    </dgm:pt>
    <dgm:pt modelId="{BC3B3959-389D-B246-980C-EF631F2F8948}">
      <dgm:prSet phldrT="[Текст]"/>
      <dgm:spPr/>
      <dgm:t>
        <a:bodyPr/>
        <a:lstStyle/>
        <a:p>
          <a:r>
            <a:rPr lang="ru-RU" dirty="0" smtClean="0"/>
            <a:t>Подача заявок на дисциплины по выбору</a:t>
          </a:r>
          <a:endParaRPr lang="ru-RU" dirty="0"/>
        </a:p>
      </dgm:t>
    </dgm:pt>
    <dgm:pt modelId="{C71018A1-5BBD-D84B-BBB7-D95C53A98B8D}" type="parTrans" cxnId="{1669A1FC-5E19-7746-8244-578074DD9F58}">
      <dgm:prSet/>
      <dgm:spPr/>
      <dgm:t>
        <a:bodyPr/>
        <a:lstStyle/>
        <a:p>
          <a:endParaRPr lang="ru-RU"/>
        </a:p>
      </dgm:t>
    </dgm:pt>
    <dgm:pt modelId="{E3D571D4-B7F9-4549-8D9F-282CEFC0B944}" type="sibTrans" cxnId="{1669A1FC-5E19-7746-8244-578074DD9F58}">
      <dgm:prSet/>
      <dgm:spPr/>
      <dgm:t>
        <a:bodyPr/>
        <a:lstStyle/>
        <a:p>
          <a:endParaRPr lang="ru-RU"/>
        </a:p>
      </dgm:t>
    </dgm:pt>
    <dgm:pt modelId="{632BCA9D-1049-E646-A62C-4700C4338558}">
      <dgm:prSet phldrT="[Текст]"/>
      <dgm:spPr/>
      <dgm:t>
        <a:bodyPr/>
        <a:lstStyle/>
        <a:p>
          <a:r>
            <a:rPr lang="ru-RU" dirty="0" smtClean="0"/>
            <a:t>Сбор заявок</a:t>
          </a:r>
          <a:endParaRPr lang="ru-RU" dirty="0"/>
        </a:p>
      </dgm:t>
    </dgm:pt>
    <dgm:pt modelId="{B3BF063A-F999-DC47-8A05-7DF6F6F72D5F}" type="parTrans" cxnId="{431CBD37-1945-0249-A502-DC4CBEF25DF1}">
      <dgm:prSet/>
      <dgm:spPr/>
      <dgm:t>
        <a:bodyPr/>
        <a:lstStyle/>
        <a:p>
          <a:endParaRPr lang="ru-RU"/>
        </a:p>
      </dgm:t>
    </dgm:pt>
    <dgm:pt modelId="{EDD60726-1792-B54A-A2DE-566657D260B0}" type="sibTrans" cxnId="{431CBD37-1945-0249-A502-DC4CBEF25DF1}">
      <dgm:prSet/>
      <dgm:spPr/>
      <dgm:t>
        <a:bodyPr/>
        <a:lstStyle/>
        <a:p>
          <a:endParaRPr lang="ru-RU"/>
        </a:p>
      </dgm:t>
    </dgm:pt>
    <dgm:pt modelId="{F3F77606-3507-344F-9B36-F57AE8E1A793}">
      <dgm:prSet phldrT="[Текст]"/>
      <dgm:spPr/>
      <dgm:t>
        <a:bodyPr/>
        <a:lstStyle/>
        <a:p>
          <a:r>
            <a:rPr lang="ru-RU" dirty="0" smtClean="0"/>
            <a:t>Формирование </a:t>
          </a:r>
          <a:r>
            <a:rPr lang="ru-RU" dirty="0" err="1" smtClean="0"/>
            <a:t>ИУПа</a:t>
          </a:r>
          <a:endParaRPr lang="ru-RU" dirty="0"/>
        </a:p>
      </dgm:t>
    </dgm:pt>
    <dgm:pt modelId="{CE42CC1D-789A-524E-B44D-35BE52CE8423}" type="parTrans" cxnId="{271928C8-ECB8-F54F-98B6-FC48A6AE3051}">
      <dgm:prSet/>
      <dgm:spPr/>
      <dgm:t>
        <a:bodyPr/>
        <a:lstStyle/>
        <a:p>
          <a:endParaRPr lang="ru-RU"/>
        </a:p>
      </dgm:t>
    </dgm:pt>
    <dgm:pt modelId="{6860A389-8CAF-664E-991B-E95923D802B6}" type="sibTrans" cxnId="{271928C8-ECB8-F54F-98B6-FC48A6AE3051}">
      <dgm:prSet/>
      <dgm:spPr/>
      <dgm:t>
        <a:bodyPr/>
        <a:lstStyle/>
        <a:p>
          <a:endParaRPr lang="ru-RU"/>
        </a:p>
      </dgm:t>
    </dgm:pt>
    <dgm:pt modelId="{4C6CA6C8-004F-B04D-9CE5-EBB46B09EA34}" type="pres">
      <dgm:prSet presAssocID="{9994BA1B-16B9-4B43-BBB6-1565AC21C6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A55E85-B009-AC41-8EBF-79708F643D85}" type="pres">
      <dgm:prSet presAssocID="{BC3B3959-389D-B246-980C-EF631F2F8948}" presName="boxAndChildren" presStyleCnt="0"/>
      <dgm:spPr/>
      <dgm:t>
        <a:bodyPr/>
        <a:lstStyle/>
        <a:p>
          <a:endParaRPr lang="ru-RU"/>
        </a:p>
      </dgm:t>
    </dgm:pt>
    <dgm:pt modelId="{DB8E724C-7FCF-334B-9CC6-684D5CEB5BA4}" type="pres">
      <dgm:prSet presAssocID="{BC3B3959-389D-B246-980C-EF631F2F8948}" presName="parentTextBox" presStyleLbl="node1" presStyleIdx="0" presStyleCnt="3"/>
      <dgm:spPr/>
      <dgm:t>
        <a:bodyPr/>
        <a:lstStyle/>
        <a:p>
          <a:endParaRPr lang="ru-RU"/>
        </a:p>
      </dgm:t>
    </dgm:pt>
    <dgm:pt modelId="{F4D635EC-6784-0A4B-896A-385B45DB8D28}" type="pres">
      <dgm:prSet presAssocID="{BC3B3959-389D-B246-980C-EF631F2F8948}" presName="entireBox" presStyleLbl="node1" presStyleIdx="0" presStyleCnt="3"/>
      <dgm:spPr/>
      <dgm:t>
        <a:bodyPr/>
        <a:lstStyle/>
        <a:p>
          <a:endParaRPr lang="ru-RU"/>
        </a:p>
      </dgm:t>
    </dgm:pt>
    <dgm:pt modelId="{B03B21E7-C928-354D-8D33-1F488DAF88A6}" type="pres">
      <dgm:prSet presAssocID="{BC3B3959-389D-B246-980C-EF631F2F8948}" presName="descendantBox" presStyleCnt="0"/>
      <dgm:spPr/>
      <dgm:t>
        <a:bodyPr/>
        <a:lstStyle/>
        <a:p>
          <a:endParaRPr lang="ru-RU"/>
        </a:p>
      </dgm:t>
    </dgm:pt>
    <dgm:pt modelId="{CB7B46B0-3291-9C4E-B278-2E9D57F426A4}" type="pres">
      <dgm:prSet presAssocID="{632BCA9D-1049-E646-A62C-4700C4338558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42A262-DC92-A842-B50B-25E140B59E81}" type="pres">
      <dgm:prSet presAssocID="{F3F77606-3507-344F-9B36-F57AE8E1A793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DFB118-26C5-AE42-88B9-F88533E5CEF4}" type="pres">
      <dgm:prSet presAssocID="{6F85A1DD-B27D-D244-9880-77297792FC03}" presName="sp" presStyleCnt="0"/>
      <dgm:spPr/>
      <dgm:t>
        <a:bodyPr/>
        <a:lstStyle/>
        <a:p>
          <a:endParaRPr lang="ru-RU"/>
        </a:p>
      </dgm:t>
    </dgm:pt>
    <dgm:pt modelId="{E614F203-BC25-9F4D-AA36-CE0830BAD24E}" type="pres">
      <dgm:prSet presAssocID="{D9F918DD-1178-1742-8E99-FB8DA362692F}" presName="arrowAndChildren" presStyleCnt="0"/>
      <dgm:spPr/>
      <dgm:t>
        <a:bodyPr/>
        <a:lstStyle/>
        <a:p>
          <a:endParaRPr lang="ru-RU"/>
        </a:p>
      </dgm:t>
    </dgm:pt>
    <dgm:pt modelId="{5E17E934-0ACC-0546-A335-7A398B0079E5}" type="pres">
      <dgm:prSet presAssocID="{D9F918DD-1178-1742-8E99-FB8DA362692F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61F59A17-3387-6D4D-A7C1-9AC9A9A4BF75}" type="pres">
      <dgm:prSet presAssocID="{D9F918DD-1178-1742-8E99-FB8DA362692F}" presName="arrow" presStyleLbl="node1" presStyleIdx="1" presStyleCnt="3"/>
      <dgm:spPr/>
      <dgm:t>
        <a:bodyPr/>
        <a:lstStyle/>
        <a:p>
          <a:endParaRPr lang="ru-RU"/>
        </a:p>
      </dgm:t>
    </dgm:pt>
    <dgm:pt modelId="{8B4A5540-9729-6944-A5EA-7F47B4BC8EE4}" type="pres">
      <dgm:prSet presAssocID="{D9F918DD-1178-1742-8E99-FB8DA362692F}" presName="descendantArrow" presStyleCnt="0"/>
      <dgm:spPr/>
      <dgm:t>
        <a:bodyPr/>
        <a:lstStyle/>
        <a:p>
          <a:endParaRPr lang="ru-RU"/>
        </a:p>
      </dgm:t>
    </dgm:pt>
    <dgm:pt modelId="{2A022002-9EA6-2C49-B86F-A95CC46ADF15}" type="pres">
      <dgm:prSet presAssocID="{82389C39-7AA5-EC44-9E0B-078E54DDB816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510BA7-E5BF-E04F-9748-99912F91404B}" type="pres">
      <dgm:prSet presAssocID="{863FE857-095D-504C-9229-D6DA95CFEA39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7066FD-1B95-D747-AAB9-FEA078DFF292}" type="pres">
      <dgm:prSet presAssocID="{869F6F08-39AD-5040-ADF8-E6A15C295159}" presName="sp" presStyleCnt="0"/>
      <dgm:spPr/>
      <dgm:t>
        <a:bodyPr/>
        <a:lstStyle/>
        <a:p>
          <a:endParaRPr lang="ru-RU"/>
        </a:p>
      </dgm:t>
    </dgm:pt>
    <dgm:pt modelId="{66F933DE-45AE-AD44-A8EB-5E9FCBF10756}" type="pres">
      <dgm:prSet presAssocID="{051B7C5C-B279-C84C-B304-B0F2B1E69796}" presName="arrowAndChildren" presStyleCnt="0"/>
      <dgm:spPr/>
      <dgm:t>
        <a:bodyPr/>
        <a:lstStyle/>
        <a:p>
          <a:endParaRPr lang="ru-RU"/>
        </a:p>
      </dgm:t>
    </dgm:pt>
    <dgm:pt modelId="{B893DC10-A4CF-2F4D-B020-B51EB54FF837}" type="pres">
      <dgm:prSet presAssocID="{051B7C5C-B279-C84C-B304-B0F2B1E69796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55C1C15E-20E0-5A4A-803A-10DBF4AF431A}" type="pres">
      <dgm:prSet presAssocID="{051B7C5C-B279-C84C-B304-B0F2B1E69796}" presName="arrow" presStyleLbl="node1" presStyleIdx="2" presStyleCnt="3"/>
      <dgm:spPr/>
      <dgm:t>
        <a:bodyPr/>
        <a:lstStyle/>
        <a:p>
          <a:endParaRPr lang="ru-RU"/>
        </a:p>
      </dgm:t>
    </dgm:pt>
    <dgm:pt modelId="{A382CAE4-D8DD-8941-B13C-19F68009C890}" type="pres">
      <dgm:prSet presAssocID="{051B7C5C-B279-C84C-B304-B0F2B1E69796}" presName="descendantArrow" presStyleCnt="0"/>
      <dgm:spPr/>
      <dgm:t>
        <a:bodyPr/>
        <a:lstStyle/>
        <a:p>
          <a:endParaRPr lang="ru-RU"/>
        </a:p>
      </dgm:t>
    </dgm:pt>
    <dgm:pt modelId="{BC6D4B11-4090-C54E-9701-00AEAC0A15E9}" type="pres">
      <dgm:prSet presAssocID="{256E16A3-CE1B-354D-AAA7-5ABD95385CED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FDD8FC-B3C1-8045-BB1E-8812CB84E084}" type="pres">
      <dgm:prSet presAssocID="{E66DF892-1571-8A40-A191-C21783B0C491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AEDD2C-9726-1F48-B0F3-4BCF0BDF6B41}" type="presOf" srcId="{256E16A3-CE1B-354D-AAA7-5ABD95385CED}" destId="{BC6D4B11-4090-C54E-9701-00AEAC0A15E9}" srcOrd="0" destOrd="0" presId="urn:microsoft.com/office/officeart/2005/8/layout/process4"/>
    <dgm:cxn modelId="{14DA2E46-8EFC-064D-B818-A47C1F4A6331}" type="presOf" srcId="{E66DF892-1571-8A40-A191-C21783B0C491}" destId="{61FDD8FC-B3C1-8045-BB1E-8812CB84E084}" srcOrd="0" destOrd="0" presId="urn:microsoft.com/office/officeart/2005/8/layout/process4"/>
    <dgm:cxn modelId="{1669A1FC-5E19-7746-8244-578074DD9F58}" srcId="{9994BA1B-16B9-4B43-BBB6-1565AC21C629}" destId="{BC3B3959-389D-B246-980C-EF631F2F8948}" srcOrd="2" destOrd="0" parTransId="{C71018A1-5BBD-D84B-BBB7-D95C53A98B8D}" sibTransId="{E3D571D4-B7F9-4549-8D9F-282CEFC0B944}"/>
    <dgm:cxn modelId="{7E6BF47D-DA1D-EF47-9AC3-2B7C89B1D5DB}" srcId="{051B7C5C-B279-C84C-B304-B0F2B1E69796}" destId="{256E16A3-CE1B-354D-AAA7-5ABD95385CED}" srcOrd="0" destOrd="0" parTransId="{CE20C6AC-A0ED-9340-A0D4-EE28AA4954EE}" sibTransId="{2A1E78CF-A15B-E140-9EDE-943BC6B96DEC}"/>
    <dgm:cxn modelId="{3B301FD9-D7E6-DE4D-8C72-9B3686BED9FE}" srcId="{9994BA1B-16B9-4B43-BBB6-1565AC21C629}" destId="{D9F918DD-1178-1742-8E99-FB8DA362692F}" srcOrd="1" destOrd="0" parTransId="{0C5F6A1C-D16D-A041-9EDD-7FC8EDAD2A3D}" sibTransId="{6F85A1DD-B27D-D244-9880-77297792FC03}"/>
    <dgm:cxn modelId="{D82C2988-AC91-174E-8EDA-944EA386DDE7}" type="presOf" srcId="{D9F918DD-1178-1742-8E99-FB8DA362692F}" destId="{61F59A17-3387-6D4D-A7C1-9AC9A9A4BF75}" srcOrd="1" destOrd="0" presId="urn:microsoft.com/office/officeart/2005/8/layout/process4"/>
    <dgm:cxn modelId="{BB398BDD-B5CA-B845-B801-7275B1C45D9B}" type="presOf" srcId="{F3F77606-3507-344F-9B36-F57AE8E1A793}" destId="{2042A262-DC92-A842-B50B-25E140B59E81}" srcOrd="0" destOrd="0" presId="urn:microsoft.com/office/officeart/2005/8/layout/process4"/>
    <dgm:cxn modelId="{83E80638-FE11-1041-99C5-731FF419C6B1}" type="presOf" srcId="{632BCA9D-1049-E646-A62C-4700C4338558}" destId="{CB7B46B0-3291-9C4E-B278-2E9D57F426A4}" srcOrd="0" destOrd="0" presId="urn:microsoft.com/office/officeart/2005/8/layout/process4"/>
    <dgm:cxn modelId="{8D1195D0-D4AD-AB4C-AFC6-88518612AE8B}" srcId="{9994BA1B-16B9-4B43-BBB6-1565AC21C629}" destId="{051B7C5C-B279-C84C-B304-B0F2B1E69796}" srcOrd="0" destOrd="0" parTransId="{7C684E1A-CD01-094C-954F-C2B4FE7AD684}" sibTransId="{869F6F08-39AD-5040-ADF8-E6A15C295159}"/>
    <dgm:cxn modelId="{262F2DAE-62B3-8845-9A75-762B00F9AC91}" srcId="{D9F918DD-1178-1742-8E99-FB8DA362692F}" destId="{82389C39-7AA5-EC44-9E0B-078E54DDB816}" srcOrd="0" destOrd="0" parTransId="{D1F4D4D5-BCA4-D740-B5A6-CBE57082B731}" sibTransId="{93DC6E00-89BE-AA45-BE17-9BB57D839262}"/>
    <dgm:cxn modelId="{9C9D56F4-65FC-B747-8C92-D36FB5B9DAF3}" type="presOf" srcId="{D9F918DD-1178-1742-8E99-FB8DA362692F}" destId="{5E17E934-0ACC-0546-A335-7A398B0079E5}" srcOrd="0" destOrd="0" presId="urn:microsoft.com/office/officeart/2005/8/layout/process4"/>
    <dgm:cxn modelId="{F9138D3F-DD1A-FD4A-AF85-DB2BD64E7AAA}" type="presOf" srcId="{BC3B3959-389D-B246-980C-EF631F2F8948}" destId="{DB8E724C-7FCF-334B-9CC6-684D5CEB5BA4}" srcOrd="0" destOrd="0" presId="urn:microsoft.com/office/officeart/2005/8/layout/process4"/>
    <dgm:cxn modelId="{56DF472B-54D0-BD49-8A82-9AB5E515532A}" type="presOf" srcId="{BC3B3959-389D-B246-980C-EF631F2F8948}" destId="{F4D635EC-6784-0A4B-896A-385B45DB8D28}" srcOrd="1" destOrd="0" presId="urn:microsoft.com/office/officeart/2005/8/layout/process4"/>
    <dgm:cxn modelId="{029260CF-FCE9-534F-A21B-1D7333B28A3E}" srcId="{051B7C5C-B279-C84C-B304-B0F2B1E69796}" destId="{E66DF892-1571-8A40-A191-C21783B0C491}" srcOrd="1" destOrd="0" parTransId="{296F9315-16E9-7E41-9628-0846EB1F6E63}" sibTransId="{CFA74190-D016-E942-B6A7-C6223E72993B}"/>
    <dgm:cxn modelId="{431CBD37-1945-0249-A502-DC4CBEF25DF1}" srcId="{BC3B3959-389D-B246-980C-EF631F2F8948}" destId="{632BCA9D-1049-E646-A62C-4700C4338558}" srcOrd="0" destOrd="0" parTransId="{B3BF063A-F999-DC47-8A05-7DF6F6F72D5F}" sibTransId="{EDD60726-1792-B54A-A2DE-566657D260B0}"/>
    <dgm:cxn modelId="{2CD823BB-08CB-364B-BD56-A490B399CD68}" type="presOf" srcId="{051B7C5C-B279-C84C-B304-B0F2B1E69796}" destId="{55C1C15E-20E0-5A4A-803A-10DBF4AF431A}" srcOrd="1" destOrd="0" presId="urn:microsoft.com/office/officeart/2005/8/layout/process4"/>
    <dgm:cxn modelId="{C9425E64-4EC1-E24F-A745-1440C3C1A4EA}" type="presOf" srcId="{051B7C5C-B279-C84C-B304-B0F2B1E69796}" destId="{B893DC10-A4CF-2F4D-B020-B51EB54FF837}" srcOrd="0" destOrd="0" presId="urn:microsoft.com/office/officeart/2005/8/layout/process4"/>
    <dgm:cxn modelId="{C2A77C2D-141C-7148-95E2-A1F315AD78B6}" srcId="{D9F918DD-1178-1742-8E99-FB8DA362692F}" destId="{863FE857-095D-504C-9229-D6DA95CFEA39}" srcOrd="1" destOrd="0" parTransId="{AABCD92D-84E1-6647-9C31-FAB4A2C9FB75}" sibTransId="{919B49AA-05FD-2046-8956-BC52EC997AC3}"/>
    <dgm:cxn modelId="{485A6467-E9F7-5E42-961C-D55B3654ED18}" type="presOf" srcId="{9994BA1B-16B9-4B43-BBB6-1565AC21C629}" destId="{4C6CA6C8-004F-B04D-9CE5-EBB46B09EA34}" srcOrd="0" destOrd="0" presId="urn:microsoft.com/office/officeart/2005/8/layout/process4"/>
    <dgm:cxn modelId="{F4CB1EA1-691D-8F49-B75B-6BA5094525B9}" type="presOf" srcId="{863FE857-095D-504C-9229-D6DA95CFEA39}" destId="{3F510BA7-E5BF-E04F-9748-99912F91404B}" srcOrd="0" destOrd="0" presId="urn:microsoft.com/office/officeart/2005/8/layout/process4"/>
    <dgm:cxn modelId="{271928C8-ECB8-F54F-98B6-FC48A6AE3051}" srcId="{BC3B3959-389D-B246-980C-EF631F2F8948}" destId="{F3F77606-3507-344F-9B36-F57AE8E1A793}" srcOrd="1" destOrd="0" parTransId="{CE42CC1D-789A-524E-B44D-35BE52CE8423}" sibTransId="{6860A389-8CAF-664E-991B-E95923D802B6}"/>
    <dgm:cxn modelId="{BF9906EB-A33A-CB43-B5CF-B25B2C66B041}" type="presOf" srcId="{82389C39-7AA5-EC44-9E0B-078E54DDB816}" destId="{2A022002-9EA6-2C49-B86F-A95CC46ADF15}" srcOrd="0" destOrd="0" presId="urn:microsoft.com/office/officeart/2005/8/layout/process4"/>
    <dgm:cxn modelId="{FD5DED72-6D0D-1E46-9256-0EC046CF1625}" type="presParOf" srcId="{4C6CA6C8-004F-B04D-9CE5-EBB46B09EA34}" destId="{85A55E85-B009-AC41-8EBF-79708F643D85}" srcOrd="0" destOrd="0" presId="urn:microsoft.com/office/officeart/2005/8/layout/process4"/>
    <dgm:cxn modelId="{BC1A638F-6518-8240-8EA9-A74BEAF0EC21}" type="presParOf" srcId="{85A55E85-B009-AC41-8EBF-79708F643D85}" destId="{DB8E724C-7FCF-334B-9CC6-684D5CEB5BA4}" srcOrd="0" destOrd="0" presId="urn:microsoft.com/office/officeart/2005/8/layout/process4"/>
    <dgm:cxn modelId="{15A5F36B-6C63-9946-89AE-99B28EF0F490}" type="presParOf" srcId="{85A55E85-B009-AC41-8EBF-79708F643D85}" destId="{F4D635EC-6784-0A4B-896A-385B45DB8D28}" srcOrd="1" destOrd="0" presId="urn:microsoft.com/office/officeart/2005/8/layout/process4"/>
    <dgm:cxn modelId="{CE2D8DAC-EB7C-164B-BC69-008EEB48CF2B}" type="presParOf" srcId="{85A55E85-B009-AC41-8EBF-79708F643D85}" destId="{B03B21E7-C928-354D-8D33-1F488DAF88A6}" srcOrd="2" destOrd="0" presId="urn:microsoft.com/office/officeart/2005/8/layout/process4"/>
    <dgm:cxn modelId="{4009431E-9C1F-1D45-B903-B595066DD4EE}" type="presParOf" srcId="{B03B21E7-C928-354D-8D33-1F488DAF88A6}" destId="{CB7B46B0-3291-9C4E-B278-2E9D57F426A4}" srcOrd="0" destOrd="0" presId="urn:microsoft.com/office/officeart/2005/8/layout/process4"/>
    <dgm:cxn modelId="{5040D641-6E06-9347-A8A5-F8663F1F526A}" type="presParOf" srcId="{B03B21E7-C928-354D-8D33-1F488DAF88A6}" destId="{2042A262-DC92-A842-B50B-25E140B59E81}" srcOrd="1" destOrd="0" presId="urn:microsoft.com/office/officeart/2005/8/layout/process4"/>
    <dgm:cxn modelId="{23B22F5A-98C8-E442-8BBD-6EB88EC8AC1B}" type="presParOf" srcId="{4C6CA6C8-004F-B04D-9CE5-EBB46B09EA34}" destId="{AFDFB118-26C5-AE42-88B9-F88533E5CEF4}" srcOrd="1" destOrd="0" presId="urn:microsoft.com/office/officeart/2005/8/layout/process4"/>
    <dgm:cxn modelId="{A3880A84-B024-D440-9FC7-486481DF07E9}" type="presParOf" srcId="{4C6CA6C8-004F-B04D-9CE5-EBB46B09EA34}" destId="{E614F203-BC25-9F4D-AA36-CE0830BAD24E}" srcOrd="2" destOrd="0" presId="urn:microsoft.com/office/officeart/2005/8/layout/process4"/>
    <dgm:cxn modelId="{522C2493-ED0B-BE4A-A68C-16BD304DB518}" type="presParOf" srcId="{E614F203-BC25-9F4D-AA36-CE0830BAD24E}" destId="{5E17E934-0ACC-0546-A335-7A398B0079E5}" srcOrd="0" destOrd="0" presId="urn:microsoft.com/office/officeart/2005/8/layout/process4"/>
    <dgm:cxn modelId="{F7937AC7-C7DD-3E44-93EB-72064CF62D32}" type="presParOf" srcId="{E614F203-BC25-9F4D-AA36-CE0830BAD24E}" destId="{61F59A17-3387-6D4D-A7C1-9AC9A9A4BF75}" srcOrd="1" destOrd="0" presId="urn:microsoft.com/office/officeart/2005/8/layout/process4"/>
    <dgm:cxn modelId="{37283C01-BA5F-2D4B-A83A-3B0D76B0FC02}" type="presParOf" srcId="{E614F203-BC25-9F4D-AA36-CE0830BAD24E}" destId="{8B4A5540-9729-6944-A5EA-7F47B4BC8EE4}" srcOrd="2" destOrd="0" presId="urn:microsoft.com/office/officeart/2005/8/layout/process4"/>
    <dgm:cxn modelId="{E5699E41-346C-064E-9492-B8CCB8D75102}" type="presParOf" srcId="{8B4A5540-9729-6944-A5EA-7F47B4BC8EE4}" destId="{2A022002-9EA6-2C49-B86F-A95CC46ADF15}" srcOrd="0" destOrd="0" presId="urn:microsoft.com/office/officeart/2005/8/layout/process4"/>
    <dgm:cxn modelId="{F5A6D069-3E3D-C44B-8DE6-2B9F140D4AA5}" type="presParOf" srcId="{8B4A5540-9729-6944-A5EA-7F47B4BC8EE4}" destId="{3F510BA7-E5BF-E04F-9748-99912F91404B}" srcOrd="1" destOrd="0" presId="urn:microsoft.com/office/officeart/2005/8/layout/process4"/>
    <dgm:cxn modelId="{34E5018D-B2B5-5240-8EF8-BAA1E014A44B}" type="presParOf" srcId="{4C6CA6C8-004F-B04D-9CE5-EBB46B09EA34}" destId="{C77066FD-1B95-D747-AAB9-FEA078DFF292}" srcOrd="3" destOrd="0" presId="urn:microsoft.com/office/officeart/2005/8/layout/process4"/>
    <dgm:cxn modelId="{0EA0F525-C7C8-7047-BD14-623087373B7E}" type="presParOf" srcId="{4C6CA6C8-004F-B04D-9CE5-EBB46B09EA34}" destId="{66F933DE-45AE-AD44-A8EB-5E9FCBF10756}" srcOrd="4" destOrd="0" presId="urn:microsoft.com/office/officeart/2005/8/layout/process4"/>
    <dgm:cxn modelId="{0B9219A5-A697-B14B-AD64-CF9E0BCB5794}" type="presParOf" srcId="{66F933DE-45AE-AD44-A8EB-5E9FCBF10756}" destId="{B893DC10-A4CF-2F4D-B020-B51EB54FF837}" srcOrd="0" destOrd="0" presId="urn:microsoft.com/office/officeart/2005/8/layout/process4"/>
    <dgm:cxn modelId="{74E9D8F1-080C-E742-A6E4-8290C1768676}" type="presParOf" srcId="{66F933DE-45AE-AD44-A8EB-5E9FCBF10756}" destId="{55C1C15E-20E0-5A4A-803A-10DBF4AF431A}" srcOrd="1" destOrd="0" presId="urn:microsoft.com/office/officeart/2005/8/layout/process4"/>
    <dgm:cxn modelId="{CAF5AB16-2F12-D247-BF6A-1AD70EA3DE1C}" type="presParOf" srcId="{66F933DE-45AE-AD44-A8EB-5E9FCBF10756}" destId="{A382CAE4-D8DD-8941-B13C-19F68009C890}" srcOrd="2" destOrd="0" presId="urn:microsoft.com/office/officeart/2005/8/layout/process4"/>
    <dgm:cxn modelId="{39771006-DB2C-074F-A1AC-9CD24D750087}" type="presParOf" srcId="{A382CAE4-D8DD-8941-B13C-19F68009C890}" destId="{BC6D4B11-4090-C54E-9701-00AEAC0A15E9}" srcOrd="0" destOrd="0" presId="urn:microsoft.com/office/officeart/2005/8/layout/process4"/>
    <dgm:cxn modelId="{F78B108F-89E4-D542-BB55-05A2925F6540}" type="presParOf" srcId="{A382CAE4-D8DD-8941-B13C-19F68009C890}" destId="{61FDD8FC-B3C1-8045-BB1E-8812CB84E084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994BA1B-16B9-4B43-BBB6-1565AC21C629}" type="doc">
      <dgm:prSet loTypeId="urn:microsoft.com/office/officeart/2005/8/layout/process4" loCatId="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1B7C5C-B279-C84C-B304-B0F2B1E69796}">
      <dgm:prSet phldrT="[Текст]"/>
      <dgm:spPr/>
      <dgm:t>
        <a:bodyPr/>
        <a:lstStyle/>
        <a:p>
          <a:r>
            <a:rPr lang="ru-RU" dirty="0" smtClean="0"/>
            <a:t>Формирование списка дисциплин, читаемых на английском языке</a:t>
          </a:r>
          <a:endParaRPr lang="ru-RU" dirty="0"/>
        </a:p>
      </dgm:t>
    </dgm:pt>
    <dgm:pt modelId="{7C684E1A-CD01-094C-954F-C2B4FE7AD684}" type="parTrans" cxnId="{8D1195D0-D4AD-AB4C-AFC6-88518612AE8B}">
      <dgm:prSet/>
      <dgm:spPr/>
      <dgm:t>
        <a:bodyPr/>
        <a:lstStyle/>
        <a:p>
          <a:endParaRPr lang="ru-RU"/>
        </a:p>
      </dgm:t>
    </dgm:pt>
    <dgm:pt modelId="{869F6F08-39AD-5040-ADF8-E6A15C295159}" type="sibTrans" cxnId="{8D1195D0-D4AD-AB4C-AFC6-88518612AE8B}">
      <dgm:prSet/>
      <dgm:spPr/>
      <dgm:t>
        <a:bodyPr/>
        <a:lstStyle/>
        <a:p>
          <a:endParaRPr lang="ru-RU"/>
        </a:p>
      </dgm:t>
    </dgm:pt>
    <dgm:pt modelId="{256E16A3-CE1B-354D-AAA7-5ABD95385CED}">
      <dgm:prSet phldrT="[Текст]"/>
      <dgm:spPr/>
      <dgm:t>
        <a:bodyPr/>
        <a:lstStyle/>
        <a:p>
          <a:r>
            <a:rPr lang="ru-RU" dirty="0" smtClean="0"/>
            <a:t>Интеграция дисциплин</a:t>
          </a:r>
          <a:endParaRPr lang="ru-RU" dirty="0"/>
        </a:p>
      </dgm:t>
    </dgm:pt>
    <dgm:pt modelId="{CE20C6AC-A0ED-9340-A0D4-EE28AA4954EE}" type="parTrans" cxnId="{7E6BF47D-DA1D-EF47-9AC3-2B7C89B1D5DB}">
      <dgm:prSet/>
      <dgm:spPr/>
      <dgm:t>
        <a:bodyPr/>
        <a:lstStyle/>
        <a:p>
          <a:endParaRPr lang="ru-RU"/>
        </a:p>
      </dgm:t>
    </dgm:pt>
    <dgm:pt modelId="{2A1E78CF-A15B-E140-9EDE-943BC6B96DEC}" type="sibTrans" cxnId="{7E6BF47D-DA1D-EF47-9AC3-2B7C89B1D5DB}">
      <dgm:prSet/>
      <dgm:spPr/>
      <dgm:t>
        <a:bodyPr/>
        <a:lstStyle/>
        <a:p>
          <a:endParaRPr lang="ru-RU"/>
        </a:p>
      </dgm:t>
    </dgm:pt>
    <dgm:pt modelId="{E66DF892-1571-8A40-A191-C21783B0C491}">
      <dgm:prSet phldrT="[Текст]"/>
      <dgm:spPr/>
      <dgm:t>
        <a:bodyPr/>
        <a:lstStyle/>
        <a:p>
          <a:r>
            <a:rPr lang="ru-RU" dirty="0" smtClean="0"/>
            <a:t>Установка ограничений</a:t>
          </a:r>
          <a:endParaRPr lang="ru-RU" dirty="0"/>
        </a:p>
      </dgm:t>
    </dgm:pt>
    <dgm:pt modelId="{296F9315-16E9-7E41-9628-0846EB1F6E63}" type="parTrans" cxnId="{029260CF-FCE9-534F-A21B-1D7333B28A3E}">
      <dgm:prSet/>
      <dgm:spPr/>
      <dgm:t>
        <a:bodyPr/>
        <a:lstStyle/>
        <a:p>
          <a:endParaRPr lang="ru-RU"/>
        </a:p>
      </dgm:t>
    </dgm:pt>
    <dgm:pt modelId="{CFA74190-D016-E942-B6A7-C6223E72993B}" type="sibTrans" cxnId="{029260CF-FCE9-534F-A21B-1D7333B28A3E}">
      <dgm:prSet/>
      <dgm:spPr/>
      <dgm:t>
        <a:bodyPr/>
        <a:lstStyle/>
        <a:p>
          <a:endParaRPr lang="ru-RU"/>
        </a:p>
      </dgm:t>
    </dgm:pt>
    <dgm:pt modelId="{D9F918DD-1178-1742-8E99-FB8DA362692F}">
      <dgm:prSet phldrT="[Текст]"/>
      <dgm:spPr/>
      <dgm:t>
        <a:bodyPr/>
        <a:lstStyle/>
        <a:p>
          <a:r>
            <a:rPr lang="ru-RU" dirty="0" smtClean="0"/>
            <a:t>Отображение списка иностранным студентам</a:t>
          </a:r>
          <a:endParaRPr lang="ru-RU" dirty="0"/>
        </a:p>
      </dgm:t>
    </dgm:pt>
    <dgm:pt modelId="{0C5F6A1C-D16D-A041-9EDD-7FC8EDAD2A3D}" type="parTrans" cxnId="{3B301FD9-D7E6-DE4D-8C72-9B3686BED9FE}">
      <dgm:prSet/>
      <dgm:spPr/>
      <dgm:t>
        <a:bodyPr/>
        <a:lstStyle/>
        <a:p>
          <a:endParaRPr lang="ru-RU"/>
        </a:p>
      </dgm:t>
    </dgm:pt>
    <dgm:pt modelId="{6F85A1DD-B27D-D244-9880-77297792FC03}" type="sibTrans" cxnId="{3B301FD9-D7E6-DE4D-8C72-9B3686BED9FE}">
      <dgm:prSet/>
      <dgm:spPr/>
      <dgm:t>
        <a:bodyPr/>
        <a:lstStyle/>
        <a:p>
          <a:endParaRPr lang="ru-RU"/>
        </a:p>
      </dgm:t>
    </dgm:pt>
    <dgm:pt modelId="{82389C39-7AA5-EC44-9E0B-078E54DDB816}">
      <dgm:prSet phldrT="[Текст]"/>
      <dgm:spPr/>
      <dgm:t>
        <a:bodyPr/>
        <a:lstStyle/>
        <a:p>
          <a:r>
            <a:rPr lang="ru-RU" dirty="0" smtClean="0"/>
            <a:t>Дисциплины на английском языке</a:t>
          </a:r>
          <a:endParaRPr lang="ru-RU" dirty="0"/>
        </a:p>
      </dgm:t>
    </dgm:pt>
    <dgm:pt modelId="{D1F4D4D5-BCA4-D740-B5A6-CBE57082B731}" type="parTrans" cxnId="{262F2DAE-62B3-8845-9A75-762B00F9AC91}">
      <dgm:prSet/>
      <dgm:spPr/>
      <dgm:t>
        <a:bodyPr/>
        <a:lstStyle/>
        <a:p>
          <a:endParaRPr lang="ru-RU"/>
        </a:p>
      </dgm:t>
    </dgm:pt>
    <dgm:pt modelId="{93DC6E00-89BE-AA45-BE17-9BB57D839262}" type="sibTrans" cxnId="{262F2DAE-62B3-8845-9A75-762B00F9AC91}">
      <dgm:prSet/>
      <dgm:spPr/>
      <dgm:t>
        <a:bodyPr/>
        <a:lstStyle/>
        <a:p>
          <a:endParaRPr lang="ru-RU"/>
        </a:p>
      </dgm:t>
    </dgm:pt>
    <dgm:pt modelId="{863FE857-095D-504C-9229-D6DA95CFEA39}">
      <dgm:prSet phldrT="[Текст]"/>
      <dgm:spPr/>
      <dgm:t>
        <a:bodyPr/>
        <a:lstStyle/>
        <a:p>
          <a:r>
            <a:rPr lang="ru-RU" dirty="0" smtClean="0"/>
            <a:t>Дисциплины на русском языке</a:t>
          </a:r>
          <a:endParaRPr lang="ru-RU" dirty="0"/>
        </a:p>
      </dgm:t>
    </dgm:pt>
    <dgm:pt modelId="{AABCD92D-84E1-6647-9C31-FAB4A2C9FB75}" type="parTrans" cxnId="{C2A77C2D-141C-7148-95E2-A1F315AD78B6}">
      <dgm:prSet/>
      <dgm:spPr/>
      <dgm:t>
        <a:bodyPr/>
        <a:lstStyle/>
        <a:p>
          <a:endParaRPr lang="ru-RU"/>
        </a:p>
      </dgm:t>
    </dgm:pt>
    <dgm:pt modelId="{919B49AA-05FD-2046-8956-BC52EC997AC3}" type="sibTrans" cxnId="{C2A77C2D-141C-7148-95E2-A1F315AD78B6}">
      <dgm:prSet/>
      <dgm:spPr/>
      <dgm:t>
        <a:bodyPr/>
        <a:lstStyle/>
        <a:p>
          <a:endParaRPr lang="ru-RU"/>
        </a:p>
      </dgm:t>
    </dgm:pt>
    <dgm:pt modelId="{BC3B3959-389D-B246-980C-EF631F2F8948}">
      <dgm:prSet phldrT="[Текст]"/>
      <dgm:spPr/>
      <dgm:t>
        <a:bodyPr/>
        <a:lstStyle/>
        <a:p>
          <a:r>
            <a:rPr lang="ru-RU" dirty="0" smtClean="0"/>
            <a:t>Подача заявок на дисциплины</a:t>
          </a:r>
          <a:endParaRPr lang="ru-RU" dirty="0"/>
        </a:p>
      </dgm:t>
    </dgm:pt>
    <dgm:pt modelId="{C71018A1-5BBD-D84B-BBB7-D95C53A98B8D}" type="parTrans" cxnId="{1669A1FC-5E19-7746-8244-578074DD9F58}">
      <dgm:prSet/>
      <dgm:spPr/>
      <dgm:t>
        <a:bodyPr/>
        <a:lstStyle/>
        <a:p>
          <a:endParaRPr lang="ru-RU"/>
        </a:p>
      </dgm:t>
    </dgm:pt>
    <dgm:pt modelId="{E3D571D4-B7F9-4549-8D9F-282CEFC0B944}" type="sibTrans" cxnId="{1669A1FC-5E19-7746-8244-578074DD9F58}">
      <dgm:prSet/>
      <dgm:spPr/>
      <dgm:t>
        <a:bodyPr/>
        <a:lstStyle/>
        <a:p>
          <a:endParaRPr lang="ru-RU"/>
        </a:p>
      </dgm:t>
    </dgm:pt>
    <dgm:pt modelId="{632BCA9D-1049-E646-A62C-4700C4338558}">
      <dgm:prSet phldrT="[Текст]"/>
      <dgm:spPr/>
      <dgm:t>
        <a:bodyPr/>
        <a:lstStyle/>
        <a:p>
          <a:r>
            <a:rPr lang="ru-RU" dirty="0" smtClean="0"/>
            <a:t>Сбор заявок</a:t>
          </a:r>
          <a:endParaRPr lang="ru-RU" dirty="0"/>
        </a:p>
      </dgm:t>
    </dgm:pt>
    <dgm:pt modelId="{B3BF063A-F999-DC47-8A05-7DF6F6F72D5F}" type="parTrans" cxnId="{431CBD37-1945-0249-A502-DC4CBEF25DF1}">
      <dgm:prSet/>
      <dgm:spPr/>
      <dgm:t>
        <a:bodyPr/>
        <a:lstStyle/>
        <a:p>
          <a:endParaRPr lang="ru-RU"/>
        </a:p>
      </dgm:t>
    </dgm:pt>
    <dgm:pt modelId="{EDD60726-1792-B54A-A2DE-566657D260B0}" type="sibTrans" cxnId="{431CBD37-1945-0249-A502-DC4CBEF25DF1}">
      <dgm:prSet/>
      <dgm:spPr/>
      <dgm:t>
        <a:bodyPr/>
        <a:lstStyle/>
        <a:p>
          <a:endParaRPr lang="ru-RU"/>
        </a:p>
      </dgm:t>
    </dgm:pt>
    <dgm:pt modelId="{F3F77606-3507-344F-9B36-F57AE8E1A793}">
      <dgm:prSet phldrT="[Текст]"/>
      <dgm:spPr/>
      <dgm:t>
        <a:bodyPr/>
        <a:lstStyle/>
        <a:p>
          <a:r>
            <a:rPr lang="ru-RU" dirty="0" smtClean="0"/>
            <a:t>Формирование </a:t>
          </a:r>
          <a:r>
            <a:rPr lang="ru-RU" dirty="0" err="1" smtClean="0"/>
            <a:t>ИУПа</a:t>
          </a:r>
          <a:endParaRPr lang="ru-RU" dirty="0"/>
        </a:p>
      </dgm:t>
    </dgm:pt>
    <dgm:pt modelId="{CE42CC1D-789A-524E-B44D-35BE52CE8423}" type="parTrans" cxnId="{271928C8-ECB8-F54F-98B6-FC48A6AE3051}">
      <dgm:prSet/>
      <dgm:spPr/>
      <dgm:t>
        <a:bodyPr/>
        <a:lstStyle/>
        <a:p>
          <a:endParaRPr lang="ru-RU"/>
        </a:p>
      </dgm:t>
    </dgm:pt>
    <dgm:pt modelId="{6860A389-8CAF-664E-991B-E95923D802B6}" type="sibTrans" cxnId="{271928C8-ECB8-F54F-98B6-FC48A6AE3051}">
      <dgm:prSet/>
      <dgm:spPr/>
      <dgm:t>
        <a:bodyPr/>
        <a:lstStyle/>
        <a:p>
          <a:endParaRPr lang="ru-RU"/>
        </a:p>
      </dgm:t>
    </dgm:pt>
    <dgm:pt modelId="{4C6CA6C8-004F-B04D-9CE5-EBB46B09EA34}" type="pres">
      <dgm:prSet presAssocID="{9994BA1B-16B9-4B43-BBB6-1565AC21C6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A55E85-B009-AC41-8EBF-79708F643D85}" type="pres">
      <dgm:prSet presAssocID="{BC3B3959-389D-B246-980C-EF631F2F8948}" presName="boxAndChildren" presStyleCnt="0"/>
      <dgm:spPr/>
      <dgm:t>
        <a:bodyPr/>
        <a:lstStyle/>
        <a:p>
          <a:endParaRPr lang="ru-RU"/>
        </a:p>
      </dgm:t>
    </dgm:pt>
    <dgm:pt modelId="{DB8E724C-7FCF-334B-9CC6-684D5CEB5BA4}" type="pres">
      <dgm:prSet presAssocID="{BC3B3959-389D-B246-980C-EF631F2F8948}" presName="parentTextBox" presStyleLbl="node1" presStyleIdx="0" presStyleCnt="3"/>
      <dgm:spPr/>
      <dgm:t>
        <a:bodyPr/>
        <a:lstStyle/>
        <a:p>
          <a:endParaRPr lang="ru-RU"/>
        </a:p>
      </dgm:t>
    </dgm:pt>
    <dgm:pt modelId="{F4D635EC-6784-0A4B-896A-385B45DB8D28}" type="pres">
      <dgm:prSet presAssocID="{BC3B3959-389D-B246-980C-EF631F2F8948}" presName="entireBox" presStyleLbl="node1" presStyleIdx="0" presStyleCnt="3"/>
      <dgm:spPr/>
      <dgm:t>
        <a:bodyPr/>
        <a:lstStyle/>
        <a:p>
          <a:endParaRPr lang="ru-RU"/>
        </a:p>
      </dgm:t>
    </dgm:pt>
    <dgm:pt modelId="{B03B21E7-C928-354D-8D33-1F488DAF88A6}" type="pres">
      <dgm:prSet presAssocID="{BC3B3959-389D-B246-980C-EF631F2F8948}" presName="descendantBox" presStyleCnt="0"/>
      <dgm:spPr/>
      <dgm:t>
        <a:bodyPr/>
        <a:lstStyle/>
        <a:p>
          <a:endParaRPr lang="ru-RU"/>
        </a:p>
      </dgm:t>
    </dgm:pt>
    <dgm:pt modelId="{CB7B46B0-3291-9C4E-B278-2E9D57F426A4}" type="pres">
      <dgm:prSet presAssocID="{632BCA9D-1049-E646-A62C-4700C4338558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42A262-DC92-A842-B50B-25E140B59E81}" type="pres">
      <dgm:prSet presAssocID="{F3F77606-3507-344F-9B36-F57AE8E1A793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DFB118-26C5-AE42-88B9-F88533E5CEF4}" type="pres">
      <dgm:prSet presAssocID="{6F85A1DD-B27D-D244-9880-77297792FC03}" presName="sp" presStyleCnt="0"/>
      <dgm:spPr/>
      <dgm:t>
        <a:bodyPr/>
        <a:lstStyle/>
        <a:p>
          <a:endParaRPr lang="ru-RU"/>
        </a:p>
      </dgm:t>
    </dgm:pt>
    <dgm:pt modelId="{E614F203-BC25-9F4D-AA36-CE0830BAD24E}" type="pres">
      <dgm:prSet presAssocID="{D9F918DD-1178-1742-8E99-FB8DA362692F}" presName="arrowAndChildren" presStyleCnt="0"/>
      <dgm:spPr/>
      <dgm:t>
        <a:bodyPr/>
        <a:lstStyle/>
        <a:p>
          <a:endParaRPr lang="ru-RU"/>
        </a:p>
      </dgm:t>
    </dgm:pt>
    <dgm:pt modelId="{5E17E934-0ACC-0546-A335-7A398B0079E5}" type="pres">
      <dgm:prSet presAssocID="{D9F918DD-1178-1742-8E99-FB8DA362692F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61F59A17-3387-6D4D-A7C1-9AC9A9A4BF75}" type="pres">
      <dgm:prSet presAssocID="{D9F918DD-1178-1742-8E99-FB8DA362692F}" presName="arrow" presStyleLbl="node1" presStyleIdx="1" presStyleCnt="3"/>
      <dgm:spPr/>
      <dgm:t>
        <a:bodyPr/>
        <a:lstStyle/>
        <a:p>
          <a:endParaRPr lang="ru-RU"/>
        </a:p>
      </dgm:t>
    </dgm:pt>
    <dgm:pt modelId="{8B4A5540-9729-6944-A5EA-7F47B4BC8EE4}" type="pres">
      <dgm:prSet presAssocID="{D9F918DD-1178-1742-8E99-FB8DA362692F}" presName="descendantArrow" presStyleCnt="0"/>
      <dgm:spPr/>
      <dgm:t>
        <a:bodyPr/>
        <a:lstStyle/>
        <a:p>
          <a:endParaRPr lang="ru-RU"/>
        </a:p>
      </dgm:t>
    </dgm:pt>
    <dgm:pt modelId="{2A022002-9EA6-2C49-B86F-A95CC46ADF15}" type="pres">
      <dgm:prSet presAssocID="{82389C39-7AA5-EC44-9E0B-078E54DDB816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510BA7-E5BF-E04F-9748-99912F91404B}" type="pres">
      <dgm:prSet presAssocID="{863FE857-095D-504C-9229-D6DA95CFEA39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7066FD-1B95-D747-AAB9-FEA078DFF292}" type="pres">
      <dgm:prSet presAssocID="{869F6F08-39AD-5040-ADF8-E6A15C295159}" presName="sp" presStyleCnt="0"/>
      <dgm:spPr/>
      <dgm:t>
        <a:bodyPr/>
        <a:lstStyle/>
        <a:p>
          <a:endParaRPr lang="ru-RU"/>
        </a:p>
      </dgm:t>
    </dgm:pt>
    <dgm:pt modelId="{66F933DE-45AE-AD44-A8EB-5E9FCBF10756}" type="pres">
      <dgm:prSet presAssocID="{051B7C5C-B279-C84C-B304-B0F2B1E69796}" presName="arrowAndChildren" presStyleCnt="0"/>
      <dgm:spPr/>
      <dgm:t>
        <a:bodyPr/>
        <a:lstStyle/>
        <a:p>
          <a:endParaRPr lang="ru-RU"/>
        </a:p>
      </dgm:t>
    </dgm:pt>
    <dgm:pt modelId="{B893DC10-A4CF-2F4D-B020-B51EB54FF837}" type="pres">
      <dgm:prSet presAssocID="{051B7C5C-B279-C84C-B304-B0F2B1E69796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55C1C15E-20E0-5A4A-803A-10DBF4AF431A}" type="pres">
      <dgm:prSet presAssocID="{051B7C5C-B279-C84C-B304-B0F2B1E69796}" presName="arrow" presStyleLbl="node1" presStyleIdx="2" presStyleCnt="3"/>
      <dgm:spPr/>
      <dgm:t>
        <a:bodyPr/>
        <a:lstStyle/>
        <a:p>
          <a:endParaRPr lang="ru-RU"/>
        </a:p>
      </dgm:t>
    </dgm:pt>
    <dgm:pt modelId="{A382CAE4-D8DD-8941-B13C-19F68009C890}" type="pres">
      <dgm:prSet presAssocID="{051B7C5C-B279-C84C-B304-B0F2B1E69796}" presName="descendantArrow" presStyleCnt="0"/>
      <dgm:spPr/>
      <dgm:t>
        <a:bodyPr/>
        <a:lstStyle/>
        <a:p>
          <a:endParaRPr lang="ru-RU"/>
        </a:p>
      </dgm:t>
    </dgm:pt>
    <dgm:pt modelId="{BC6D4B11-4090-C54E-9701-00AEAC0A15E9}" type="pres">
      <dgm:prSet presAssocID="{256E16A3-CE1B-354D-AAA7-5ABD95385CED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FDD8FC-B3C1-8045-BB1E-8812CB84E084}" type="pres">
      <dgm:prSet presAssocID="{E66DF892-1571-8A40-A191-C21783B0C491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69A1FC-5E19-7746-8244-578074DD9F58}" srcId="{9994BA1B-16B9-4B43-BBB6-1565AC21C629}" destId="{BC3B3959-389D-B246-980C-EF631F2F8948}" srcOrd="2" destOrd="0" parTransId="{C71018A1-5BBD-D84B-BBB7-D95C53A98B8D}" sibTransId="{E3D571D4-B7F9-4549-8D9F-282CEFC0B944}"/>
    <dgm:cxn modelId="{7E6BF47D-DA1D-EF47-9AC3-2B7C89B1D5DB}" srcId="{051B7C5C-B279-C84C-B304-B0F2B1E69796}" destId="{256E16A3-CE1B-354D-AAA7-5ABD95385CED}" srcOrd="0" destOrd="0" parTransId="{CE20C6AC-A0ED-9340-A0D4-EE28AA4954EE}" sibTransId="{2A1E78CF-A15B-E140-9EDE-943BC6B96DEC}"/>
    <dgm:cxn modelId="{3B301FD9-D7E6-DE4D-8C72-9B3686BED9FE}" srcId="{9994BA1B-16B9-4B43-BBB6-1565AC21C629}" destId="{D9F918DD-1178-1742-8E99-FB8DA362692F}" srcOrd="1" destOrd="0" parTransId="{0C5F6A1C-D16D-A041-9EDD-7FC8EDAD2A3D}" sibTransId="{6F85A1DD-B27D-D244-9880-77297792FC03}"/>
    <dgm:cxn modelId="{2AA5CBAD-FA82-6848-BD37-B2E326C02B07}" type="presOf" srcId="{BC3B3959-389D-B246-980C-EF631F2F8948}" destId="{DB8E724C-7FCF-334B-9CC6-684D5CEB5BA4}" srcOrd="0" destOrd="0" presId="urn:microsoft.com/office/officeart/2005/8/layout/process4"/>
    <dgm:cxn modelId="{FDF37CE7-0D0B-C549-A86F-26F7B2BCE6EA}" type="presOf" srcId="{82389C39-7AA5-EC44-9E0B-078E54DDB816}" destId="{2A022002-9EA6-2C49-B86F-A95CC46ADF15}" srcOrd="0" destOrd="0" presId="urn:microsoft.com/office/officeart/2005/8/layout/process4"/>
    <dgm:cxn modelId="{8D1195D0-D4AD-AB4C-AFC6-88518612AE8B}" srcId="{9994BA1B-16B9-4B43-BBB6-1565AC21C629}" destId="{051B7C5C-B279-C84C-B304-B0F2B1E69796}" srcOrd="0" destOrd="0" parTransId="{7C684E1A-CD01-094C-954F-C2B4FE7AD684}" sibTransId="{869F6F08-39AD-5040-ADF8-E6A15C295159}"/>
    <dgm:cxn modelId="{262F2DAE-62B3-8845-9A75-762B00F9AC91}" srcId="{D9F918DD-1178-1742-8E99-FB8DA362692F}" destId="{82389C39-7AA5-EC44-9E0B-078E54DDB816}" srcOrd="0" destOrd="0" parTransId="{D1F4D4D5-BCA4-D740-B5A6-CBE57082B731}" sibTransId="{93DC6E00-89BE-AA45-BE17-9BB57D839262}"/>
    <dgm:cxn modelId="{C07EDB41-C126-EB42-989A-13492647AD3B}" type="presOf" srcId="{632BCA9D-1049-E646-A62C-4700C4338558}" destId="{CB7B46B0-3291-9C4E-B278-2E9D57F426A4}" srcOrd="0" destOrd="0" presId="urn:microsoft.com/office/officeart/2005/8/layout/process4"/>
    <dgm:cxn modelId="{97628442-53A7-D04F-8CF7-84D7AAD2B1A7}" type="presOf" srcId="{256E16A3-CE1B-354D-AAA7-5ABD95385CED}" destId="{BC6D4B11-4090-C54E-9701-00AEAC0A15E9}" srcOrd="0" destOrd="0" presId="urn:microsoft.com/office/officeart/2005/8/layout/process4"/>
    <dgm:cxn modelId="{0C21421D-C9D3-1844-B7D1-7308193C6FC4}" type="presOf" srcId="{D9F918DD-1178-1742-8E99-FB8DA362692F}" destId="{61F59A17-3387-6D4D-A7C1-9AC9A9A4BF75}" srcOrd="1" destOrd="0" presId="urn:microsoft.com/office/officeart/2005/8/layout/process4"/>
    <dgm:cxn modelId="{3F340498-948C-1F42-A97A-C88ABAF0FCEB}" type="presOf" srcId="{BC3B3959-389D-B246-980C-EF631F2F8948}" destId="{F4D635EC-6784-0A4B-896A-385B45DB8D28}" srcOrd="1" destOrd="0" presId="urn:microsoft.com/office/officeart/2005/8/layout/process4"/>
    <dgm:cxn modelId="{029260CF-FCE9-534F-A21B-1D7333B28A3E}" srcId="{051B7C5C-B279-C84C-B304-B0F2B1E69796}" destId="{E66DF892-1571-8A40-A191-C21783B0C491}" srcOrd="1" destOrd="0" parTransId="{296F9315-16E9-7E41-9628-0846EB1F6E63}" sibTransId="{CFA74190-D016-E942-B6A7-C6223E72993B}"/>
    <dgm:cxn modelId="{431CBD37-1945-0249-A502-DC4CBEF25DF1}" srcId="{BC3B3959-389D-B246-980C-EF631F2F8948}" destId="{632BCA9D-1049-E646-A62C-4700C4338558}" srcOrd="0" destOrd="0" parTransId="{B3BF063A-F999-DC47-8A05-7DF6F6F72D5F}" sibTransId="{EDD60726-1792-B54A-A2DE-566657D260B0}"/>
    <dgm:cxn modelId="{63BDADC4-CF37-AA4D-8CE5-DF8E12CC6A78}" type="presOf" srcId="{051B7C5C-B279-C84C-B304-B0F2B1E69796}" destId="{55C1C15E-20E0-5A4A-803A-10DBF4AF431A}" srcOrd="1" destOrd="0" presId="urn:microsoft.com/office/officeart/2005/8/layout/process4"/>
    <dgm:cxn modelId="{C2A77C2D-141C-7148-95E2-A1F315AD78B6}" srcId="{D9F918DD-1178-1742-8E99-FB8DA362692F}" destId="{863FE857-095D-504C-9229-D6DA95CFEA39}" srcOrd="1" destOrd="0" parTransId="{AABCD92D-84E1-6647-9C31-FAB4A2C9FB75}" sibTransId="{919B49AA-05FD-2046-8956-BC52EC997AC3}"/>
    <dgm:cxn modelId="{C88DCA36-D048-D441-82F7-92B2E7CA0ECB}" type="presOf" srcId="{D9F918DD-1178-1742-8E99-FB8DA362692F}" destId="{5E17E934-0ACC-0546-A335-7A398B0079E5}" srcOrd="0" destOrd="0" presId="urn:microsoft.com/office/officeart/2005/8/layout/process4"/>
    <dgm:cxn modelId="{23DDD673-D35E-2744-A13B-03E964E4BEBB}" type="presOf" srcId="{9994BA1B-16B9-4B43-BBB6-1565AC21C629}" destId="{4C6CA6C8-004F-B04D-9CE5-EBB46B09EA34}" srcOrd="0" destOrd="0" presId="urn:microsoft.com/office/officeart/2005/8/layout/process4"/>
    <dgm:cxn modelId="{F5DE126F-3465-4349-AB72-EBBCA68288A2}" type="presOf" srcId="{051B7C5C-B279-C84C-B304-B0F2B1E69796}" destId="{B893DC10-A4CF-2F4D-B020-B51EB54FF837}" srcOrd="0" destOrd="0" presId="urn:microsoft.com/office/officeart/2005/8/layout/process4"/>
    <dgm:cxn modelId="{11C0BA22-66AA-4043-AB3C-069E088A22D0}" type="presOf" srcId="{E66DF892-1571-8A40-A191-C21783B0C491}" destId="{61FDD8FC-B3C1-8045-BB1E-8812CB84E084}" srcOrd="0" destOrd="0" presId="urn:microsoft.com/office/officeart/2005/8/layout/process4"/>
    <dgm:cxn modelId="{271928C8-ECB8-F54F-98B6-FC48A6AE3051}" srcId="{BC3B3959-389D-B246-980C-EF631F2F8948}" destId="{F3F77606-3507-344F-9B36-F57AE8E1A793}" srcOrd="1" destOrd="0" parTransId="{CE42CC1D-789A-524E-B44D-35BE52CE8423}" sibTransId="{6860A389-8CAF-664E-991B-E95923D802B6}"/>
    <dgm:cxn modelId="{97E5CEBA-511A-D146-8666-D26AAE3C4916}" type="presOf" srcId="{F3F77606-3507-344F-9B36-F57AE8E1A793}" destId="{2042A262-DC92-A842-B50B-25E140B59E81}" srcOrd="0" destOrd="0" presId="urn:microsoft.com/office/officeart/2005/8/layout/process4"/>
    <dgm:cxn modelId="{AEBE9214-EA85-8948-8348-4C958CC33A6E}" type="presOf" srcId="{863FE857-095D-504C-9229-D6DA95CFEA39}" destId="{3F510BA7-E5BF-E04F-9748-99912F91404B}" srcOrd="0" destOrd="0" presId="urn:microsoft.com/office/officeart/2005/8/layout/process4"/>
    <dgm:cxn modelId="{DFC4B667-12D7-2A45-9546-061E54AEC129}" type="presParOf" srcId="{4C6CA6C8-004F-B04D-9CE5-EBB46B09EA34}" destId="{85A55E85-B009-AC41-8EBF-79708F643D85}" srcOrd="0" destOrd="0" presId="urn:microsoft.com/office/officeart/2005/8/layout/process4"/>
    <dgm:cxn modelId="{B94B0A5E-485D-AC4B-9525-86A67684CA2B}" type="presParOf" srcId="{85A55E85-B009-AC41-8EBF-79708F643D85}" destId="{DB8E724C-7FCF-334B-9CC6-684D5CEB5BA4}" srcOrd="0" destOrd="0" presId="urn:microsoft.com/office/officeart/2005/8/layout/process4"/>
    <dgm:cxn modelId="{D4912645-97AA-A448-9A1E-BF4BE3D5455E}" type="presParOf" srcId="{85A55E85-B009-AC41-8EBF-79708F643D85}" destId="{F4D635EC-6784-0A4B-896A-385B45DB8D28}" srcOrd="1" destOrd="0" presId="urn:microsoft.com/office/officeart/2005/8/layout/process4"/>
    <dgm:cxn modelId="{B84A5E8B-0221-7D4D-9D5F-AF9B2B4852B3}" type="presParOf" srcId="{85A55E85-B009-AC41-8EBF-79708F643D85}" destId="{B03B21E7-C928-354D-8D33-1F488DAF88A6}" srcOrd="2" destOrd="0" presId="urn:microsoft.com/office/officeart/2005/8/layout/process4"/>
    <dgm:cxn modelId="{185D0ECE-5D19-BC4A-8956-2901C6096246}" type="presParOf" srcId="{B03B21E7-C928-354D-8D33-1F488DAF88A6}" destId="{CB7B46B0-3291-9C4E-B278-2E9D57F426A4}" srcOrd="0" destOrd="0" presId="urn:microsoft.com/office/officeart/2005/8/layout/process4"/>
    <dgm:cxn modelId="{D096A5A9-0B52-0641-8AAB-A09AD27F4879}" type="presParOf" srcId="{B03B21E7-C928-354D-8D33-1F488DAF88A6}" destId="{2042A262-DC92-A842-B50B-25E140B59E81}" srcOrd="1" destOrd="0" presId="urn:microsoft.com/office/officeart/2005/8/layout/process4"/>
    <dgm:cxn modelId="{885E2857-3C52-7347-A009-B3484B06E275}" type="presParOf" srcId="{4C6CA6C8-004F-B04D-9CE5-EBB46B09EA34}" destId="{AFDFB118-26C5-AE42-88B9-F88533E5CEF4}" srcOrd="1" destOrd="0" presId="urn:microsoft.com/office/officeart/2005/8/layout/process4"/>
    <dgm:cxn modelId="{35D8C45B-A866-B74D-9A51-64F12F92B523}" type="presParOf" srcId="{4C6CA6C8-004F-B04D-9CE5-EBB46B09EA34}" destId="{E614F203-BC25-9F4D-AA36-CE0830BAD24E}" srcOrd="2" destOrd="0" presId="urn:microsoft.com/office/officeart/2005/8/layout/process4"/>
    <dgm:cxn modelId="{4A49AE54-4890-3348-BAA0-D2E170A4C3D2}" type="presParOf" srcId="{E614F203-BC25-9F4D-AA36-CE0830BAD24E}" destId="{5E17E934-0ACC-0546-A335-7A398B0079E5}" srcOrd="0" destOrd="0" presId="urn:microsoft.com/office/officeart/2005/8/layout/process4"/>
    <dgm:cxn modelId="{90C809CD-EE5E-3747-9551-01534AF748A1}" type="presParOf" srcId="{E614F203-BC25-9F4D-AA36-CE0830BAD24E}" destId="{61F59A17-3387-6D4D-A7C1-9AC9A9A4BF75}" srcOrd="1" destOrd="0" presId="urn:microsoft.com/office/officeart/2005/8/layout/process4"/>
    <dgm:cxn modelId="{1CBDF202-DA27-A042-9F40-D506A919E894}" type="presParOf" srcId="{E614F203-BC25-9F4D-AA36-CE0830BAD24E}" destId="{8B4A5540-9729-6944-A5EA-7F47B4BC8EE4}" srcOrd="2" destOrd="0" presId="urn:microsoft.com/office/officeart/2005/8/layout/process4"/>
    <dgm:cxn modelId="{E5FCBA46-05BF-8740-A7EC-41D69D099AD1}" type="presParOf" srcId="{8B4A5540-9729-6944-A5EA-7F47B4BC8EE4}" destId="{2A022002-9EA6-2C49-B86F-A95CC46ADF15}" srcOrd="0" destOrd="0" presId="urn:microsoft.com/office/officeart/2005/8/layout/process4"/>
    <dgm:cxn modelId="{D0EE7E31-7103-854C-9BFE-53E4F7B6B337}" type="presParOf" srcId="{8B4A5540-9729-6944-A5EA-7F47B4BC8EE4}" destId="{3F510BA7-E5BF-E04F-9748-99912F91404B}" srcOrd="1" destOrd="0" presId="urn:microsoft.com/office/officeart/2005/8/layout/process4"/>
    <dgm:cxn modelId="{693CBD13-28B4-F645-A9F0-BC81F95A5C1B}" type="presParOf" srcId="{4C6CA6C8-004F-B04D-9CE5-EBB46B09EA34}" destId="{C77066FD-1B95-D747-AAB9-FEA078DFF292}" srcOrd="3" destOrd="0" presId="urn:microsoft.com/office/officeart/2005/8/layout/process4"/>
    <dgm:cxn modelId="{6897644A-F293-F048-96E3-731E7626290E}" type="presParOf" srcId="{4C6CA6C8-004F-B04D-9CE5-EBB46B09EA34}" destId="{66F933DE-45AE-AD44-A8EB-5E9FCBF10756}" srcOrd="4" destOrd="0" presId="urn:microsoft.com/office/officeart/2005/8/layout/process4"/>
    <dgm:cxn modelId="{8A87BE77-7707-3344-9F2B-35F7E030AC16}" type="presParOf" srcId="{66F933DE-45AE-AD44-A8EB-5E9FCBF10756}" destId="{B893DC10-A4CF-2F4D-B020-B51EB54FF837}" srcOrd="0" destOrd="0" presId="urn:microsoft.com/office/officeart/2005/8/layout/process4"/>
    <dgm:cxn modelId="{AD677B12-29A5-1E44-91E6-B80F1CE3368A}" type="presParOf" srcId="{66F933DE-45AE-AD44-A8EB-5E9FCBF10756}" destId="{55C1C15E-20E0-5A4A-803A-10DBF4AF431A}" srcOrd="1" destOrd="0" presId="urn:microsoft.com/office/officeart/2005/8/layout/process4"/>
    <dgm:cxn modelId="{FA54828D-9E99-7E40-8BD4-34E470170BE0}" type="presParOf" srcId="{66F933DE-45AE-AD44-A8EB-5E9FCBF10756}" destId="{A382CAE4-D8DD-8941-B13C-19F68009C890}" srcOrd="2" destOrd="0" presId="urn:microsoft.com/office/officeart/2005/8/layout/process4"/>
    <dgm:cxn modelId="{2430720E-BFEA-284E-9D89-3CF62FD70929}" type="presParOf" srcId="{A382CAE4-D8DD-8941-B13C-19F68009C890}" destId="{BC6D4B11-4090-C54E-9701-00AEAC0A15E9}" srcOrd="0" destOrd="0" presId="urn:microsoft.com/office/officeart/2005/8/layout/process4"/>
    <dgm:cxn modelId="{00F43099-F001-DB45-B09C-0B544B0B70EC}" type="presParOf" srcId="{A382CAE4-D8DD-8941-B13C-19F68009C890}" destId="{61FDD8FC-B3C1-8045-BB1E-8812CB84E084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E62EADE-4C7D-D444-B036-12A4B6F4B781}" type="doc">
      <dgm:prSet loTypeId="urn:microsoft.com/office/officeart/2005/8/layout/funnel1" loCatId="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23B704-B3B9-244D-94ED-EE997DF5C660}">
      <dgm:prSet phldrT="[Текст]" custT="1"/>
      <dgm:spPr/>
      <dgm:t>
        <a:bodyPr/>
        <a:lstStyle/>
        <a:p>
          <a:r>
            <a:rPr lang="ru-RU" sz="1200" smtClean="0"/>
            <a:t>Кафедры</a:t>
          </a:r>
          <a:endParaRPr lang="ru-RU" sz="1200" dirty="0"/>
        </a:p>
      </dgm:t>
    </dgm:pt>
    <dgm:pt modelId="{01AF7138-61F7-9845-ACEA-B59F2247824A}" type="parTrans" cxnId="{B6A02A5C-5AF2-1244-9933-77F54CBE38CA}">
      <dgm:prSet/>
      <dgm:spPr/>
      <dgm:t>
        <a:bodyPr/>
        <a:lstStyle/>
        <a:p>
          <a:endParaRPr lang="ru-RU"/>
        </a:p>
      </dgm:t>
    </dgm:pt>
    <dgm:pt modelId="{B95DE042-5C61-2F42-8CB2-45E997D476CB}" type="sibTrans" cxnId="{B6A02A5C-5AF2-1244-9933-77F54CBE38CA}">
      <dgm:prSet/>
      <dgm:spPr/>
      <dgm:t>
        <a:bodyPr/>
        <a:lstStyle/>
        <a:p>
          <a:endParaRPr lang="ru-RU"/>
        </a:p>
      </dgm:t>
    </dgm:pt>
    <dgm:pt modelId="{D7E7812B-26A5-A245-B5BD-6E050C71D2F8}">
      <dgm:prSet phldrT="[Текст]" custT="1"/>
      <dgm:spPr/>
      <dgm:t>
        <a:bodyPr/>
        <a:lstStyle/>
        <a:p>
          <a:r>
            <a:rPr lang="ru-RU" sz="1200" smtClean="0"/>
            <a:t>Научные подразделения</a:t>
          </a:r>
          <a:endParaRPr lang="ru-RU" sz="1200" dirty="0"/>
        </a:p>
      </dgm:t>
    </dgm:pt>
    <dgm:pt modelId="{E7BE7782-38D6-DC41-9AD7-7DAAAE70160A}" type="parTrans" cxnId="{61A1CA6E-3BF4-264F-B74E-02220DCC441B}">
      <dgm:prSet/>
      <dgm:spPr/>
      <dgm:t>
        <a:bodyPr/>
        <a:lstStyle/>
        <a:p>
          <a:endParaRPr lang="ru-RU"/>
        </a:p>
      </dgm:t>
    </dgm:pt>
    <dgm:pt modelId="{3CEA3F40-F74E-BF49-A72C-C3644C521BE0}" type="sibTrans" cxnId="{61A1CA6E-3BF4-264F-B74E-02220DCC441B}">
      <dgm:prSet/>
      <dgm:spPr/>
      <dgm:t>
        <a:bodyPr/>
        <a:lstStyle/>
        <a:p>
          <a:endParaRPr lang="ru-RU"/>
        </a:p>
      </dgm:t>
    </dgm:pt>
    <dgm:pt modelId="{474C5C08-4185-B342-AED7-91105036CAB2}">
      <dgm:prSet phldrT="[Текст]"/>
      <dgm:spPr/>
      <dgm:t>
        <a:bodyPr/>
        <a:lstStyle/>
        <a:p>
          <a:r>
            <a:rPr lang="ru-RU" dirty="0" smtClean="0"/>
            <a:t>Единая База тем ВКР и КР</a:t>
          </a:r>
          <a:endParaRPr lang="ru-RU" dirty="0"/>
        </a:p>
      </dgm:t>
    </dgm:pt>
    <dgm:pt modelId="{C57CEA0C-50D1-1845-873B-02BFADFCCEDC}" type="parTrans" cxnId="{C426840F-73AA-434B-8BB8-8AA441D43DFC}">
      <dgm:prSet/>
      <dgm:spPr/>
      <dgm:t>
        <a:bodyPr/>
        <a:lstStyle/>
        <a:p>
          <a:endParaRPr lang="ru-RU"/>
        </a:p>
      </dgm:t>
    </dgm:pt>
    <dgm:pt modelId="{9363561D-6F5B-C847-AEA0-7CA6EEE9B6BC}" type="sibTrans" cxnId="{C426840F-73AA-434B-8BB8-8AA441D43DFC}">
      <dgm:prSet/>
      <dgm:spPr/>
      <dgm:t>
        <a:bodyPr/>
        <a:lstStyle/>
        <a:p>
          <a:endParaRPr lang="ru-RU"/>
        </a:p>
      </dgm:t>
    </dgm:pt>
    <dgm:pt modelId="{7E94A96F-BC80-6C4B-8838-B8A8E982D417}">
      <dgm:prSet custT="1"/>
      <dgm:spPr/>
      <dgm:t>
        <a:bodyPr/>
        <a:lstStyle/>
        <a:p>
          <a:r>
            <a:rPr lang="ru-RU" sz="1100" smtClean="0"/>
            <a:t>Департаменты</a:t>
          </a:r>
          <a:endParaRPr lang="ru-RU" sz="1100" dirty="0"/>
        </a:p>
      </dgm:t>
    </dgm:pt>
    <dgm:pt modelId="{742693EF-4F61-9741-9784-090A570E39A3}" type="parTrans" cxnId="{3A0F4ECF-51DB-534B-B0B2-E688669951E1}">
      <dgm:prSet/>
      <dgm:spPr/>
      <dgm:t>
        <a:bodyPr/>
        <a:lstStyle/>
        <a:p>
          <a:endParaRPr lang="ru-RU"/>
        </a:p>
      </dgm:t>
    </dgm:pt>
    <dgm:pt modelId="{5B148101-E8CC-A846-AB70-9FBCC1DF8DCD}" type="sibTrans" cxnId="{3A0F4ECF-51DB-534B-B0B2-E688669951E1}">
      <dgm:prSet/>
      <dgm:spPr/>
      <dgm:t>
        <a:bodyPr/>
        <a:lstStyle/>
        <a:p>
          <a:endParaRPr lang="ru-RU"/>
        </a:p>
      </dgm:t>
    </dgm:pt>
    <dgm:pt modelId="{A1CA3B6D-8DBA-0D4B-8279-32D7EA1619F5}" type="pres">
      <dgm:prSet presAssocID="{3E62EADE-4C7D-D444-B036-12A4B6F4B781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6A4300-0733-FE44-94BD-619C4563F7C2}" type="pres">
      <dgm:prSet presAssocID="{3E62EADE-4C7D-D444-B036-12A4B6F4B781}" presName="ellipse" presStyleLbl="trBgShp" presStyleIdx="0" presStyleCnt="1"/>
      <dgm:spPr/>
      <dgm:t>
        <a:bodyPr/>
        <a:lstStyle/>
        <a:p>
          <a:endParaRPr lang="ru-RU"/>
        </a:p>
      </dgm:t>
    </dgm:pt>
    <dgm:pt modelId="{72D69AF2-6F40-3D4C-8A31-35315A2FA00C}" type="pres">
      <dgm:prSet presAssocID="{3E62EADE-4C7D-D444-B036-12A4B6F4B781}" presName="arrow1" presStyleLbl="fgShp" presStyleIdx="0" presStyleCnt="1"/>
      <dgm:spPr/>
      <dgm:t>
        <a:bodyPr/>
        <a:lstStyle/>
        <a:p>
          <a:endParaRPr lang="ru-RU"/>
        </a:p>
      </dgm:t>
    </dgm:pt>
    <dgm:pt modelId="{55128265-3BE4-9441-A3EF-3FFB39562DEB}" type="pres">
      <dgm:prSet presAssocID="{3E62EADE-4C7D-D444-B036-12A4B6F4B781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DD0036-CFC9-AC44-91AD-AD328E39615B}" type="pres">
      <dgm:prSet presAssocID="{D7E7812B-26A5-A245-B5BD-6E050C71D2F8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B9B96B-299A-7740-920A-9033D552114F}" type="pres">
      <dgm:prSet presAssocID="{7E94A96F-BC80-6C4B-8838-B8A8E982D417}" presName="item2" presStyleLbl="node1" presStyleIdx="1" presStyleCnt="3" custScaleX="118703" custScaleY="107642" custLinFactNeighborX="10620" custLinFactNeighborY="-306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CC1065-021D-3B4D-8461-9034A48A9430}" type="pres">
      <dgm:prSet presAssocID="{474C5C08-4185-B342-AED7-91105036CAB2}" presName="item3" presStyleLbl="node1" presStyleIdx="2" presStyleCnt="3" custScaleX="112717" custScaleY="112015" custLinFactNeighborX="31858" custLinFactNeighborY="-59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6742C6-5330-6840-8494-B2D1E8CBE3F4}" type="pres">
      <dgm:prSet presAssocID="{3E62EADE-4C7D-D444-B036-12A4B6F4B781}" presName="funnel" presStyleLbl="trAlignAcc1" presStyleIdx="0" presStyleCnt="1" custLinFactNeighborY="-893"/>
      <dgm:spPr/>
      <dgm:t>
        <a:bodyPr/>
        <a:lstStyle/>
        <a:p>
          <a:endParaRPr lang="ru-RU"/>
        </a:p>
      </dgm:t>
    </dgm:pt>
  </dgm:ptLst>
  <dgm:cxnLst>
    <dgm:cxn modelId="{3346A020-1963-CF42-8DCE-94A14BBFB7F8}" type="presOf" srcId="{4923B704-B3B9-244D-94ED-EE997DF5C660}" destId="{C1CC1065-021D-3B4D-8461-9034A48A9430}" srcOrd="0" destOrd="0" presId="urn:microsoft.com/office/officeart/2005/8/layout/funnel1"/>
    <dgm:cxn modelId="{9C25E5D1-6406-DF49-90E8-E63CBB58F274}" type="presOf" srcId="{D7E7812B-26A5-A245-B5BD-6E050C71D2F8}" destId="{A4B9B96B-299A-7740-920A-9033D552114F}" srcOrd="0" destOrd="0" presId="urn:microsoft.com/office/officeart/2005/8/layout/funnel1"/>
    <dgm:cxn modelId="{B6A02A5C-5AF2-1244-9933-77F54CBE38CA}" srcId="{3E62EADE-4C7D-D444-B036-12A4B6F4B781}" destId="{4923B704-B3B9-244D-94ED-EE997DF5C660}" srcOrd="0" destOrd="0" parTransId="{01AF7138-61F7-9845-ACEA-B59F2247824A}" sibTransId="{B95DE042-5C61-2F42-8CB2-45E997D476CB}"/>
    <dgm:cxn modelId="{95A84D09-C701-1845-A6EE-2A797999B102}" type="presOf" srcId="{3E62EADE-4C7D-D444-B036-12A4B6F4B781}" destId="{A1CA3B6D-8DBA-0D4B-8279-32D7EA1619F5}" srcOrd="0" destOrd="0" presId="urn:microsoft.com/office/officeart/2005/8/layout/funnel1"/>
    <dgm:cxn modelId="{3A0F4ECF-51DB-534B-B0B2-E688669951E1}" srcId="{3E62EADE-4C7D-D444-B036-12A4B6F4B781}" destId="{7E94A96F-BC80-6C4B-8838-B8A8E982D417}" srcOrd="2" destOrd="0" parTransId="{742693EF-4F61-9741-9784-090A570E39A3}" sibTransId="{5B148101-E8CC-A846-AB70-9FBCC1DF8DCD}"/>
    <dgm:cxn modelId="{61A1CA6E-3BF4-264F-B74E-02220DCC441B}" srcId="{3E62EADE-4C7D-D444-B036-12A4B6F4B781}" destId="{D7E7812B-26A5-A245-B5BD-6E050C71D2F8}" srcOrd="1" destOrd="0" parTransId="{E7BE7782-38D6-DC41-9AD7-7DAAAE70160A}" sibTransId="{3CEA3F40-F74E-BF49-A72C-C3644C521BE0}"/>
    <dgm:cxn modelId="{5B048AD3-191E-E449-9C0A-1867CE2E36B9}" type="presOf" srcId="{7E94A96F-BC80-6C4B-8838-B8A8E982D417}" destId="{9ADD0036-CFC9-AC44-91AD-AD328E39615B}" srcOrd="0" destOrd="0" presId="urn:microsoft.com/office/officeart/2005/8/layout/funnel1"/>
    <dgm:cxn modelId="{C426840F-73AA-434B-8BB8-8AA441D43DFC}" srcId="{3E62EADE-4C7D-D444-B036-12A4B6F4B781}" destId="{474C5C08-4185-B342-AED7-91105036CAB2}" srcOrd="3" destOrd="0" parTransId="{C57CEA0C-50D1-1845-873B-02BFADFCCEDC}" sibTransId="{9363561D-6F5B-C847-AEA0-7CA6EEE9B6BC}"/>
    <dgm:cxn modelId="{DABC4F1C-3BAB-EC43-B45A-856B7A10E33C}" type="presOf" srcId="{474C5C08-4185-B342-AED7-91105036CAB2}" destId="{55128265-3BE4-9441-A3EF-3FFB39562DEB}" srcOrd="0" destOrd="0" presId="urn:microsoft.com/office/officeart/2005/8/layout/funnel1"/>
    <dgm:cxn modelId="{7A5AA3B7-1A5C-1344-BDE5-F18DF5D8D3EA}" type="presParOf" srcId="{A1CA3B6D-8DBA-0D4B-8279-32D7EA1619F5}" destId="{E56A4300-0733-FE44-94BD-619C4563F7C2}" srcOrd="0" destOrd="0" presId="urn:microsoft.com/office/officeart/2005/8/layout/funnel1"/>
    <dgm:cxn modelId="{8070D3A1-00E9-B849-92DE-D5EF02F60FE9}" type="presParOf" srcId="{A1CA3B6D-8DBA-0D4B-8279-32D7EA1619F5}" destId="{72D69AF2-6F40-3D4C-8A31-35315A2FA00C}" srcOrd="1" destOrd="0" presId="urn:microsoft.com/office/officeart/2005/8/layout/funnel1"/>
    <dgm:cxn modelId="{861A046B-828A-F24B-9877-98D57C325E5F}" type="presParOf" srcId="{A1CA3B6D-8DBA-0D4B-8279-32D7EA1619F5}" destId="{55128265-3BE4-9441-A3EF-3FFB39562DEB}" srcOrd="2" destOrd="0" presId="urn:microsoft.com/office/officeart/2005/8/layout/funnel1"/>
    <dgm:cxn modelId="{309529B5-CDD7-CE4A-99F8-78BCE9E98AA5}" type="presParOf" srcId="{A1CA3B6D-8DBA-0D4B-8279-32D7EA1619F5}" destId="{9ADD0036-CFC9-AC44-91AD-AD328E39615B}" srcOrd="3" destOrd="0" presId="urn:microsoft.com/office/officeart/2005/8/layout/funnel1"/>
    <dgm:cxn modelId="{E636C764-F00C-B240-856A-3F3EB82A5E24}" type="presParOf" srcId="{A1CA3B6D-8DBA-0D4B-8279-32D7EA1619F5}" destId="{A4B9B96B-299A-7740-920A-9033D552114F}" srcOrd="4" destOrd="0" presId="urn:microsoft.com/office/officeart/2005/8/layout/funnel1"/>
    <dgm:cxn modelId="{A381D1DC-A23B-F14A-987C-695912EFE5C8}" type="presParOf" srcId="{A1CA3B6D-8DBA-0D4B-8279-32D7EA1619F5}" destId="{C1CC1065-021D-3B4D-8461-9034A48A9430}" srcOrd="5" destOrd="0" presId="urn:microsoft.com/office/officeart/2005/8/layout/funnel1"/>
    <dgm:cxn modelId="{F0457CE4-8042-EA43-881E-BDDC8918E5E1}" type="presParOf" srcId="{A1CA3B6D-8DBA-0D4B-8279-32D7EA1619F5}" destId="{566742C6-5330-6840-8494-B2D1E8CBE3F4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EA8B53D-47CF-BD47-A6E4-F4E74BED2540}" type="doc">
      <dgm:prSet loTypeId="urn:microsoft.com/office/officeart/2009/3/layout/StepUp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5678E5-EEB0-8A41-B762-000C0E44AF17}">
      <dgm:prSet phldrT="[Текст]"/>
      <dgm:spPr/>
      <dgm:t>
        <a:bodyPr/>
        <a:lstStyle/>
        <a:p>
          <a:r>
            <a:rPr lang="ru-RU" dirty="0" smtClean="0"/>
            <a:t>Установка даты сотрудником УО</a:t>
          </a:r>
          <a:endParaRPr lang="ru-RU" dirty="0"/>
        </a:p>
      </dgm:t>
    </dgm:pt>
    <dgm:pt modelId="{51FB590F-3431-F24C-886D-E81F7B396EC7}" type="parTrans" cxnId="{1581263F-ACC9-3E42-857E-AA004F32EE66}">
      <dgm:prSet/>
      <dgm:spPr/>
      <dgm:t>
        <a:bodyPr/>
        <a:lstStyle/>
        <a:p>
          <a:endParaRPr lang="ru-RU"/>
        </a:p>
      </dgm:t>
    </dgm:pt>
    <dgm:pt modelId="{82CB5F44-7CDF-FC4E-8675-5419F499106E}" type="sibTrans" cxnId="{1581263F-ACC9-3E42-857E-AA004F32EE66}">
      <dgm:prSet/>
      <dgm:spPr/>
      <dgm:t>
        <a:bodyPr/>
        <a:lstStyle/>
        <a:p>
          <a:endParaRPr lang="ru-RU"/>
        </a:p>
      </dgm:t>
    </dgm:pt>
    <dgm:pt modelId="{E5A82E5F-DF96-F04C-B407-3634D688AB1F}">
      <dgm:prSet phldrT="[Текст]"/>
      <dgm:spPr/>
      <dgm:t>
        <a:bodyPr/>
        <a:lstStyle/>
        <a:p>
          <a:r>
            <a:rPr lang="ru-RU" dirty="0" smtClean="0"/>
            <a:t>Подача заявок студентами на ВКР или КР</a:t>
          </a:r>
          <a:endParaRPr lang="ru-RU" dirty="0"/>
        </a:p>
      </dgm:t>
    </dgm:pt>
    <dgm:pt modelId="{B039B3B6-61E9-E44F-AEB9-2D982C951F27}" type="parTrans" cxnId="{2392AD9E-3EF2-E34C-9122-FE02AC6507BE}">
      <dgm:prSet/>
      <dgm:spPr/>
      <dgm:t>
        <a:bodyPr/>
        <a:lstStyle/>
        <a:p>
          <a:endParaRPr lang="ru-RU"/>
        </a:p>
      </dgm:t>
    </dgm:pt>
    <dgm:pt modelId="{D7C1AD13-6C2A-3A40-AF63-340BF6CA702B}" type="sibTrans" cxnId="{2392AD9E-3EF2-E34C-9122-FE02AC6507BE}">
      <dgm:prSet/>
      <dgm:spPr/>
      <dgm:t>
        <a:bodyPr/>
        <a:lstStyle/>
        <a:p>
          <a:endParaRPr lang="ru-RU"/>
        </a:p>
      </dgm:t>
    </dgm:pt>
    <dgm:pt modelId="{343B7AC8-4076-D647-A971-E0B1E1BB6118}">
      <dgm:prSet phldrT="[Текст]"/>
      <dgm:spPr/>
      <dgm:t>
        <a:bodyPr/>
        <a:lstStyle/>
        <a:p>
          <a:r>
            <a:rPr lang="ru-RU" dirty="0" smtClean="0"/>
            <a:t>Обработка заявок на Подразделениях</a:t>
          </a:r>
          <a:endParaRPr lang="ru-RU" dirty="0"/>
        </a:p>
      </dgm:t>
    </dgm:pt>
    <dgm:pt modelId="{BDF8E239-27A8-854B-9F3E-349FA03796E9}" type="parTrans" cxnId="{49FAF109-D687-504B-9BC4-5551420F001A}">
      <dgm:prSet/>
      <dgm:spPr/>
      <dgm:t>
        <a:bodyPr/>
        <a:lstStyle/>
        <a:p>
          <a:endParaRPr lang="ru-RU"/>
        </a:p>
      </dgm:t>
    </dgm:pt>
    <dgm:pt modelId="{00DB5E07-7AF8-314B-9F84-E47B72E73AA2}" type="sibTrans" cxnId="{49FAF109-D687-504B-9BC4-5551420F001A}">
      <dgm:prSet/>
      <dgm:spPr/>
      <dgm:t>
        <a:bodyPr/>
        <a:lstStyle/>
        <a:p>
          <a:endParaRPr lang="ru-RU"/>
        </a:p>
      </dgm:t>
    </dgm:pt>
    <dgm:pt modelId="{A40F8817-C225-3446-90E0-BB60A2E1CADA}">
      <dgm:prSet phldrT="[Текст]"/>
      <dgm:spPr/>
      <dgm:t>
        <a:bodyPr/>
        <a:lstStyle/>
        <a:p>
          <a:r>
            <a:rPr lang="ru-RU" dirty="0" smtClean="0"/>
            <a:t>Подготовка тематики ВКР и КР Подразделениями</a:t>
          </a:r>
          <a:endParaRPr lang="ru-RU" dirty="0"/>
        </a:p>
      </dgm:t>
    </dgm:pt>
    <dgm:pt modelId="{9D585062-5374-6948-9E77-200EC7293C9B}" type="parTrans" cxnId="{B219E944-8C69-8D4E-8765-E0ACB103DB76}">
      <dgm:prSet/>
      <dgm:spPr/>
      <dgm:t>
        <a:bodyPr/>
        <a:lstStyle/>
        <a:p>
          <a:endParaRPr lang="ru-RU"/>
        </a:p>
      </dgm:t>
    </dgm:pt>
    <dgm:pt modelId="{1651AD52-E940-B84F-A781-EC6C589D6371}" type="sibTrans" cxnId="{B219E944-8C69-8D4E-8765-E0ACB103DB76}">
      <dgm:prSet/>
      <dgm:spPr/>
      <dgm:t>
        <a:bodyPr/>
        <a:lstStyle/>
        <a:p>
          <a:endParaRPr lang="ru-RU"/>
        </a:p>
      </dgm:t>
    </dgm:pt>
    <dgm:pt modelId="{B5A40ECB-53FF-894F-86FC-B40F519E8DD9}" type="pres">
      <dgm:prSet presAssocID="{DEA8B53D-47CF-BD47-A6E4-F4E74BED254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DE926E4-5339-794B-A09C-3E0694A3B09D}" type="pres">
      <dgm:prSet presAssocID="{C85678E5-EEB0-8A41-B762-000C0E44AF17}" presName="composite" presStyleCnt="0"/>
      <dgm:spPr/>
    </dgm:pt>
    <dgm:pt modelId="{5A1E41E4-42DD-EE49-B567-89F7251D46DF}" type="pres">
      <dgm:prSet presAssocID="{C85678E5-EEB0-8A41-B762-000C0E44AF17}" presName="LShape" presStyleLbl="alignNode1" presStyleIdx="0" presStyleCnt="7"/>
      <dgm:spPr/>
    </dgm:pt>
    <dgm:pt modelId="{58C561A5-ACF1-3B4D-9C08-12390D47ABD4}" type="pres">
      <dgm:prSet presAssocID="{C85678E5-EEB0-8A41-B762-000C0E44AF17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A35E65-76A1-C046-84AD-F9C5C9926503}" type="pres">
      <dgm:prSet presAssocID="{C85678E5-EEB0-8A41-B762-000C0E44AF17}" presName="Triangle" presStyleLbl="alignNode1" presStyleIdx="1" presStyleCnt="7"/>
      <dgm:spPr/>
    </dgm:pt>
    <dgm:pt modelId="{D1E3AA6C-3C38-2645-90DE-CF118C064CED}" type="pres">
      <dgm:prSet presAssocID="{82CB5F44-7CDF-FC4E-8675-5419F499106E}" presName="sibTrans" presStyleCnt="0"/>
      <dgm:spPr/>
    </dgm:pt>
    <dgm:pt modelId="{6536B381-481A-8C4D-9B54-52B2B9B689F1}" type="pres">
      <dgm:prSet presAssocID="{82CB5F44-7CDF-FC4E-8675-5419F499106E}" presName="space" presStyleCnt="0"/>
      <dgm:spPr/>
    </dgm:pt>
    <dgm:pt modelId="{33632883-BBCF-694C-B267-7D0DAB262971}" type="pres">
      <dgm:prSet presAssocID="{A40F8817-C225-3446-90E0-BB60A2E1CADA}" presName="composite" presStyleCnt="0"/>
      <dgm:spPr/>
    </dgm:pt>
    <dgm:pt modelId="{8B598E28-7D00-1A4D-8430-DB3E7ED71AA1}" type="pres">
      <dgm:prSet presAssocID="{A40F8817-C225-3446-90E0-BB60A2E1CADA}" presName="LShape" presStyleLbl="alignNode1" presStyleIdx="2" presStyleCnt="7"/>
      <dgm:spPr/>
    </dgm:pt>
    <dgm:pt modelId="{F3768A71-2D29-174A-9C92-6AC9465EA855}" type="pres">
      <dgm:prSet presAssocID="{A40F8817-C225-3446-90E0-BB60A2E1CADA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B93DFD-153A-A14F-A2A9-5BA74D4E90C7}" type="pres">
      <dgm:prSet presAssocID="{A40F8817-C225-3446-90E0-BB60A2E1CADA}" presName="Triangle" presStyleLbl="alignNode1" presStyleIdx="3" presStyleCnt="7"/>
      <dgm:spPr/>
    </dgm:pt>
    <dgm:pt modelId="{DF0AB698-500C-A947-A6E7-9D5A1DDA6469}" type="pres">
      <dgm:prSet presAssocID="{1651AD52-E940-B84F-A781-EC6C589D6371}" presName="sibTrans" presStyleCnt="0"/>
      <dgm:spPr/>
    </dgm:pt>
    <dgm:pt modelId="{9E591725-82C6-BD4C-8B0B-0A7012F31249}" type="pres">
      <dgm:prSet presAssocID="{1651AD52-E940-B84F-A781-EC6C589D6371}" presName="space" presStyleCnt="0"/>
      <dgm:spPr/>
    </dgm:pt>
    <dgm:pt modelId="{83B68D03-B1B8-E947-93CD-4CF759B78051}" type="pres">
      <dgm:prSet presAssocID="{E5A82E5F-DF96-F04C-B407-3634D688AB1F}" presName="composite" presStyleCnt="0"/>
      <dgm:spPr/>
    </dgm:pt>
    <dgm:pt modelId="{510E5C48-2044-234F-BAD1-1558E2ECE54D}" type="pres">
      <dgm:prSet presAssocID="{E5A82E5F-DF96-F04C-B407-3634D688AB1F}" presName="LShape" presStyleLbl="alignNode1" presStyleIdx="4" presStyleCnt="7"/>
      <dgm:spPr/>
    </dgm:pt>
    <dgm:pt modelId="{1CC817E1-3481-3E4E-A113-436D3926849A}" type="pres">
      <dgm:prSet presAssocID="{E5A82E5F-DF96-F04C-B407-3634D688AB1F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83945E-476F-2D4B-9184-B6E8415EB138}" type="pres">
      <dgm:prSet presAssocID="{E5A82E5F-DF96-F04C-B407-3634D688AB1F}" presName="Triangle" presStyleLbl="alignNode1" presStyleIdx="5" presStyleCnt="7"/>
      <dgm:spPr/>
    </dgm:pt>
    <dgm:pt modelId="{E960CC52-76E4-D74F-8CAD-A7594792843A}" type="pres">
      <dgm:prSet presAssocID="{D7C1AD13-6C2A-3A40-AF63-340BF6CA702B}" presName="sibTrans" presStyleCnt="0"/>
      <dgm:spPr/>
    </dgm:pt>
    <dgm:pt modelId="{DA49FBCA-A9B2-7D4B-8504-51F33B490A4F}" type="pres">
      <dgm:prSet presAssocID="{D7C1AD13-6C2A-3A40-AF63-340BF6CA702B}" presName="space" presStyleCnt="0"/>
      <dgm:spPr/>
    </dgm:pt>
    <dgm:pt modelId="{7AC305F8-FF02-FA4B-88BF-526275C28F30}" type="pres">
      <dgm:prSet presAssocID="{343B7AC8-4076-D647-A971-E0B1E1BB6118}" presName="composite" presStyleCnt="0"/>
      <dgm:spPr/>
    </dgm:pt>
    <dgm:pt modelId="{48F2F33B-8E40-2149-A485-CBA3BD5647C9}" type="pres">
      <dgm:prSet presAssocID="{343B7AC8-4076-D647-A971-E0B1E1BB6118}" presName="LShape" presStyleLbl="alignNode1" presStyleIdx="6" presStyleCnt="7"/>
      <dgm:spPr/>
    </dgm:pt>
    <dgm:pt modelId="{D298EA17-FD6E-D145-8D86-10E86551130E}" type="pres">
      <dgm:prSet presAssocID="{343B7AC8-4076-D647-A971-E0B1E1BB6118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BC7062-7E45-7D41-B8FF-D48A2053913B}" type="presOf" srcId="{343B7AC8-4076-D647-A971-E0B1E1BB6118}" destId="{D298EA17-FD6E-D145-8D86-10E86551130E}" srcOrd="0" destOrd="0" presId="urn:microsoft.com/office/officeart/2009/3/layout/StepUpProcess"/>
    <dgm:cxn modelId="{1581263F-ACC9-3E42-857E-AA004F32EE66}" srcId="{DEA8B53D-47CF-BD47-A6E4-F4E74BED2540}" destId="{C85678E5-EEB0-8A41-B762-000C0E44AF17}" srcOrd="0" destOrd="0" parTransId="{51FB590F-3431-F24C-886D-E81F7B396EC7}" sibTransId="{82CB5F44-7CDF-FC4E-8675-5419F499106E}"/>
    <dgm:cxn modelId="{9C28008C-E54F-E64C-93FF-2B89D516E978}" type="presOf" srcId="{A40F8817-C225-3446-90E0-BB60A2E1CADA}" destId="{F3768A71-2D29-174A-9C92-6AC9465EA855}" srcOrd="0" destOrd="0" presId="urn:microsoft.com/office/officeart/2009/3/layout/StepUpProcess"/>
    <dgm:cxn modelId="{AC762426-5249-C740-BD45-2D52DF7EE65B}" type="presOf" srcId="{C85678E5-EEB0-8A41-B762-000C0E44AF17}" destId="{58C561A5-ACF1-3B4D-9C08-12390D47ABD4}" srcOrd="0" destOrd="0" presId="urn:microsoft.com/office/officeart/2009/3/layout/StepUpProcess"/>
    <dgm:cxn modelId="{49FAF109-D687-504B-9BC4-5551420F001A}" srcId="{DEA8B53D-47CF-BD47-A6E4-F4E74BED2540}" destId="{343B7AC8-4076-D647-A971-E0B1E1BB6118}" srcOrd="3" destOrd="0" parTransId="{BDF8E239-27A8-854B-9F3E-349FA03796E9}" sibTransId="{00DB5E07-7AF8-314B-9F84-E47B72E73AA2}"/>
    <dgm:cxn modelId="{2392AD9E-3EF2-E34C-9122-FE02AC6507BE}" srcId="{DEA8B53D-47CF-BD47-A6E4-F4E74BED2540}" destId="{E5A82E5F-DF96-F04C-B407-3634D688AB1F}" srcOrd="2" destOrd="0" parTransId="{B039B3B6-61E9-E44F-AEB9-2D982C951F27}" sibTransId="{D7C1AD13-6C2A-3A40-AF63-340BF6CA702B}"/>
    <dgm:cxn modelId="{B219E944-8C69-8D4E-8765-E0ACB103DB76}" srcId="{DEA8B53D-47CF-BD47-A6E4-F4E74BED2540}" destId="{A40F8817-C225-3446-90E0-BB60A2E1CADA}" srcOrd="1" destOrd="0" parTransId="{9D585062-5374-6948-9E77-200EC7293C9B}" sibTransId="{1651AD52-E940-B84F-A781-EC6C589D6371}"/>
    <dgm:cxn modelId="{F143BFF9-F9DD-C045-AAA6-591BFBB51C2F}" type="presOf" srcId="{E5A82E5F-DF96-F04C-B407-3634D688AB1F}" destId="{1CC817E1-3481-3E4E-A113-436D3926849A}" srcOrd="0" destOrd="0" presId="urn:microsoft.com/office/officeart/2009/3/layout/StepUpProcess"/>
    <dgm:cxn modelId="{C275B6EA-3158-B444-B55B-13DCFE2FB73E}" type="presOf" srcId="{DEA8B53D-47CF-BD47-A6E4-F4E74BED2540}" destId="{B5A40ECB-53FF-894F-86FC-B40F519E8DD9}" srcOrd="0" destOrd="0" presId="urn:microsoft.com/office/officeart/2009/3/layout/StepUpProcess"/>
    <dgm:cxn modelId="{C558DE46-1D3A-0A4C-B148-4704620E48CD}" type="presParOf" srcId="{B5A40ECB-53FF-894F-86FC-B40F519E8DD9}" destId="{0DE926E4-5339-794B-A09C-3E0694A3B09D}" srcOrd="0" destOrd="0" presId="urn:microsoft.com/office/officeart/2009/3/layout/StepUpProcess"/>
    <dgm:cxn modelId="{D0719923-12D5-BC4C-A4CF-39266B0E45A4}" type="presParOf" srcId="{0DE926E4-5339-794B-A09C-3E0694A3B09D}" destId="{5A1E41E4-42DD-EE49-B567-89F7251D46DF}" srcOrd="0" destOrd="0" presId="urn:microsoft.com/office/officeart/2009/3/layout/StepUpProcess"/>
    <dgm:cxn modelId="{B9B14745-33EC-A248-8D96-C1F50850B306}" type="presParOf" srcId="{0DE926E4-5339-794B-A09C-3E0694A3B09D}" destId="{58C561A5-ACF1-3B4D-9C08-12390D47ABD4}" srcOrd="1" destOrd="0" presId="urn:microsoft.com/office/officeart/2009/3/layout/StepUpProcess"/>
    <dgm:cxn modelId="{35B3C3E6-4532-EC46-9D2E-900843616D4B}" type="presParOf" srcId="{0DE926E4-5339-794B-A09C-3E0694A3B09D}" destId="{21A35E65-76A1-C046-84AD-F9C5C9926503}" srcOrd="2" destOrd="0" presId="urn:microsoft.com/office/officeart/2009/3/layout/StepUpProcess"/>
    <dgm:cxn modelId="{EBDFA950-64FA-D841-AEDB-B68946ACB4C7}" type="presParOf" srcId="{B5A40ECB-53FF-894F-86FC-B40F519E8DD9}" destId="{D1E3AA6C-3C38-2645-90DE-CF118C064CED}" srcOrd="1" destOrd="0" presId="urn:microsoft.com/office/officeart/2009/3/layout/StepUpProcess"/>
    <dgm:cxn modelId="{6F0212C8-1CB1-BE4A-8D8E-5D5110080883}" type="presParOf" srcId="{D1E3AA6C-3C38-2645-90DE-CF118C064CED}" destId="{6536B381-481A-8C4D-9B54-52B2B9B689F1}" srcOrd="0" destOrd="0" presId="urn:microsoft.com/office/officeart/2009/3/layout/StepUpProcess"/>
    <dgm:cxn modelId="{AEBEAFB4-56CD-DB4B-B989-27C57FA580E1}" type="presParOf" srcId="{B5A40ECB-53FF-894F-86FC-B40F519E8DD9}" destId="{33632883-BBCF-694C-B267-7D0DAB262971}" srcOrd="2" destOrd="0" presId="urn:microsoft.com/office/officeart/2009/3/layout/StepUpProcess"/>
    <dgm:cxn modelId="{516D0A97-7F09-CA49-96B0-F52CF70D0587}" type="presParOf" srcId="{33632883-BBCF-694C-B267-7D0DAB262971}" destId="{8B598E28-7D00-1A4D-8430-DB3E7ED71AA1}" srcOrd="0" destOrd="0" presId="urn:microsoft.com/office/officeart/2009/3/layout/StepUpProcess"/>
    <dgm:cxn modelId="{3BC0004E-2471-544A-8543-07A2F817E418}" type="presParOf" srcId="{33632883-BBCF-694C-B267-7D0DAB262971}" destId="{F3768A71-2D29-174A-9C92-6AC9465EA855}" srcOrd="1" destOrd="0" presId="urn:microsoft.com/office/officeart/2009/3/layout/StepUpProcess"/>
    <dgm:cxn modelId="{424BF17C-4B4B-244A-BEAC-C09A7AF8B908}" type="presParOf" srcId="{33632883-BBCF-694C-B267-7D0DAB262971}" destId="{C2B93DFD-153A-A14F-A2A9-5BA74D4E90C7}" srcOrd="2" destOrd="0" presId="urn:microsoft.com/office/officeart/2009/3/layout/StepUpProcess"/>
    <dgm:cxn modelId="{30266A77-9999-1C44-BEC7-70448BFA8CE1}" type="presParOf" srcId="{B5A40ECB-53FF-894F-86FC-B40F519E8DD9}" destId="{DF0AB698-500C-A947-A6E7-9D5A1DDA6469}" srcOrd="3" destOrd="0" presId="urn:microsoft.com/office/officeart/2009/3/layout/StepUpProcess"/>
    <dgm:cxn modelId="{856A60A2-FF98-0541-88A6-CDB75816BBB8}" type="presParOf" srcId="{DF0AB698-500C-A947-A6E7-9D5A1DDA6469}" destId="{9E591725-82C6-BD4C-8B0B-0A7012F31249}" srcOrd="0" destOrd="0" presId="urn:microsoft.com/office/officeart/2009/3/layout/StepUpProcess"/>
    <dgm:cxn modelId="{44A146E5-F6BB-9B48-BDCC-45B45A4A9FD6}" type="presParOf" srcId="{B5A40ECB-53FF-894F-86FC-B40F519E8DD9}" destId="{83B68D03-B1B8-E947-93CD-4CF759B78051}" srcOrd="4" destOrd="0" presId="urn:microsoft.com/office/officeart/2009/3/layout/StepUpProcess"/>
    <dgm:cxn modelId="{EEEDAACF-7F15-A54F-A191-AB0D24D84F1C}" type="presParOf" srcId="{83B68D03-B1B8-E947-93CD-4CF759B78051}" destId="{510E5C48-2044-234F-BAD1-1558E2ECE54D}" srcOrd="0" destOrd="0" presId="urn:microsoft.com/office/officeart/2009/3/layout/StepUpProcess"/>
    <dgm:cxn modelId="{1986F978-C4BF-6041-954B-238412243C31}" type="presParOf" srcId="{83B68D03-B1B8-E947-93CD-4CF759B78051}" destId="{1CC817E1-3481-3E4E-A113-436D3926849A}" srcOrd="1" destOrd="0" presId="urn:microsoft.com/office/officeart/2009/3/layout/StepUpProcess"/>
    <dgm:cxn modelId="{29BC7003-A340-084E-9EFB-90D205C65C0B}" type="presParOf" srcId="{83B68D03-B1B8-E947-93CD-4CF759B78051}" destId="{8D83945E-476F-2D4B-9184-B6E8415EB138}" srcOrd="2" destOrd="0" presId="urn:microsoft.com/office/officeart/2009/3/layout/StepUpProcess"/>
    <dgm:cxn modelId="{4F08D6FC-A68D-334C-9730-58B601D35E14}" type="presParOf" srcId="{B5A40ECB-53FF-894F-86FC-B40F519E8DD9}" destId="{E960CC52-76E4-D74F-8CAD-A7594792843A}" srcOrd="5" destOrd="0" presId="urn:microsoft.com/office/officeart/2009/3/layout/StepUpProcess"/>
    <dgm:cxn modelId="{99D38F68-7A49-7547-A25A-282DF213367D}" type="presParOf" srcId="{E960CC52-76E4-D74F-8CAD-A7594792843A}" destId="{DA49FBCA-A9B2-7D4B-8504-51F33B490A4F}" srcOrd="0" destOrd="0" presId="urn:microsoft.com/office/officeart/2009/3/layout/StepUpProcess"/>
    <dgm:cxn modelId="{647BEF5D-CFAF-0549-9D58-3C687A4A1508}" type="presParOf" srcId="{B5A40ECB-53FF-894F-86FC-B40F519E8DD9}" destId="{7AC305F8-FF02-FA4B-88BF-526275C28F30}" srcOrd="6" destOrd="0" presId="urn:microsoft.com/office/officeart/2009/3/layout/StepUpProcess"/>
    <dgm:cxn modelId="{7F4EDD18-EB50-EB46-BD00-313376F384C5}" type="presParOf" srcId="{7AC305F8-FF02-FA4B-88BF-526275C28F30}" destId="{48F2F33B-8E40-2149-A485-CBA3BD5647C9}" srcOrd="0" destOrd="0" presId="urn:microsoft.com/office/officeart/2009/3/layout/StepUpProcess"/>
    <dgm:cxn modelId="{DACDF1FE-7512-9341-97F8-67A5F72D36F6}" type="presParOf" srcId="{7AC305F8-FF02-FA4B-88BF-526275C28F30}" destId="{D298EA17-FD6E-D145-8D86-10E86551130E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EF5D9E3-9E17-F54C-BFB9-3D4437D7EBE9}" type="doc">
      <dgm:prSet loTypeId="urn:microsoft.com/office/officeart/2005/8/layout/radial6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9B2025-D360-B84B-9861-F64F2E6D98E7}">
      <dgm:prSet phldrT="[Текст]" custT="1"/>
      <dgm:spPr/>
      <dgm:t>
        <a:bodyPr/>
        <a:lstStyle/>
        <a:p>
          <a:r>
            <a:rPr lang="ru-RU" sz="1600" dirty="0" smtClean="0"/>
            <a:t>Сотрудник Учебного офиса</a:t>
          </a:r>
          <a:endParaRPr lang="ru-RU" sz="1600" dirty="0"/>
        </a:p>
      </dgm:t>
    </dgm:pt>
    <dgm:pt modelId="{B91005DD-95E5-324D-B553-70D814049D4D}" type="parTrans" cxnId="{421CE7F7-4422-184F-A4A0-5571767F0690}">
      <dgm:prSet/>
      <dgm:spPr/>
      <dgm:t>
        <a:bodyPr/>
        <a:lstStyle/>
        <a:p>
          <a:endParaRPr lang="ru-RU" sz="1600"/>
        </a:p>
      </dgm:t>
    </dgm:pt>
    <dgm:pt modelId="{C483DC3A-4E00-2D4A-ACCE-89E72FC321B7}" type="sibTrans" cxnId="{421CE7F7-4422-184F-A4A0-5571767F0690}">
      <dgm:prSet/>
      <dgm:spPr/>
      <dgm:t>
        <a:bodyPr/>
        <a:lstStyle/>
        <a:p>
          <a:endParaRPr lang="ru-RU" sz="1600"/>
        </a:p>
      </dgm:t>
    </dgm:pt>
    <dgm:pt modelId="{6BE67429-3C62-904D-8102-DB2EAD35B661}">
      <dgm:prSet phldrT="[Текст]" custT="1"/>
      <dgm:spPr/>
      <dgm:t>
        <a:bodyPr/>
        <a:lstStyle/>
        <a:p>
          <a:r>
            <a:rPr lang="ru-RU" sz="1600" dirty="0" smtClean="0"/>
            <a:t>Рассылки и объявления</a:t>
          </a:r>
          <a:endParaRPr lang="ru-RU" sz="1600" dirty="0"/>
        </a:p>
      </dgm:t>
    </dgm:pt>
    <dgm:pt modelId="{84E7515C-73FC-C645-BDEB-50669C57622A}" type="parTrans" cxnId="{84ED0062-8190-3745-808E-667FC03FB0C5}">
      <dgm:prSet custT="1"/>
      <dgm:spPr/>
      <dgm:t>
        <a:bodyPr/>
        <a:lstStyle/>
        <a:p>
          <a:endParaRPr lang="ru-RU" sz="1600"/>
        </a:p>
      </dgm:t>
    </dgm:pt>
    <dgm:pt modelId="{F6D50B8D-6B5C-2B41-B902-247657AF5CDC}" type="sibTrans" cxnId="{84ED0062-8190-3745-808E-667FC03FB0C5}">
      <dgm:prSet/>
      <dgm:spPr/>
      <dgm:t>
        <a:bodyPr/>
        <a:lstStyle/>
        <a:p>
          <a:endParaRPr lang="ru-RU" sz="1600"/>
        </a:p>
      </dgm:t>
    </dgm:pt>
    <dgm:pt modelId="{7D980F04-1813-3844-A419-C8B255CEC5ED}">
      <dgm:prSet phldrT="[Текст]" custT="1"/>
      <dgm:spPr/>
      <dgm:t>
        <a:bodyPr/>
        <a:lstStyle/>
        <a:p>
          <a:r>
            <a:rPr lang="ru-RU" sz="1600" dirty="0" smtClean="0"/>
            <a:t>Проведение опросов</a:t>
          </a:r>
          <a:endParaRPr lang="ru-RU" sz="1600" dirty="0"/>
        </a:p>
      </dgm:t>
    </dgm:pt>
    <dgm:pt modelId="{DE587A57-04DB-894F-96A3-253320B25763}" type="parTrans" cxnId="{E48569AE-834E-1045-A627-305479621681}">
      <dgm:prSet custT="1"/>
      <dgm:spPr/>
      <dgm:t>
        <a:bodyPr/>
        <a:lstStyle/>
        <a:p>
          <a:endParaRPr lang="ru-RU" sz="1600"/>
        </a:p>
      </dgm:t>
    </dgm:pt>
    <dgm:pt modelId="{9DEF69FA-EFD5-1B4A-87FD-BCFCFFD2A351}" type="sibTrans" cxnId="{E48569AE-834E-1045-A627-305479621681}">
      <dgm:prSet/>
      <dgm:spPr/>
      <dgm:t>
        <a:bodyPr/>
        <a:lstStyle/>
        <a:p>
          <a:endParaRPr lang="ru-RU" sz="1600"/>
        </a:p>
      </dgm:t>
    </dgm:pt>
    <dgm:pt modelId="{733489CB-3159-A74C-A1D4-A34A9984B3E7}">
      <dgm:prSet phldrT="[Текст]" custT="1"/>
      <dgm:spPr/>
      <dgm:t>
        <a:bodyPr/>
        <a:lstStyle/>
        <a:p>
          <a:r>
            <a:rPr lang="ru-RU" sz="1600" dirty="0" smtClean="0"/>
            <a:t>Сбор документов</a:t>
          </a:r>
          <a:endParaRPr lang="ru-RU" sz="1600" dirty="0"/>
        </a:p>
      </dgm:t>
    </dgm:pt>
    <dgm:pt modelId="{44E03E2F-BA3F-9545-A3A3-AEAB24E8EE56}" type="parTrans" cxnId="{959C2049-7B13-E248-9FC3-AF2D28879B23}">
      <dgm:prSet custT="1"/>
      <dgm:spPr/>
      <dgm:t>
        <a:bodyPr/>
        <a:lstStyle/>
        <a:p>
          <a:endParaRPr lang="ru-RU" sz="1600"/>
        </a:p>
      </dgm:t>
    </dgm:pt>
    <dgm:pt modelId="{E82F4784-C2AE-BB44-A13F-A02CE50EAAE1}" type="sibTrans" cxnId="{959C2049-7B13-E248-9FC3-AF2D28879B23}">
      <dgm:prSet/>
      <dgm:spPr/>
      <dgm:t>
        <a:bodyPr/>
        <a:lstStyle/>
        <a:p>
          <a:endParaRPr lang="ru-RU" sz="1600"/>
        </a:p>
      </dgm:t>
    </dgm:pt>
    <dgm:pt modelId="{967AC37F-22C0-3E4F-898C-5EBD9CFA1229}">
      <dgm:prSet phldrT="[Текст]" custT="1"/>
      <dgm:spPr/>
      <dgm:t>
        <a:bodyPr/>
        <a:lstStyle/>
        <a:p>
          <a:r>
            <a:rPr lang="ru-RU" sz="1600" dirty="0" smtClean="0"/>
            <a:t>Контроль</a:t>
          </a:r>
          <a:endParaRPr lang="ru-RU" sz="1600" dirty="0"/>
        </a:p>
      </dgm:t>
    </dgm:pt>
    <dgm:pt modelId="{3DBEDAD1-1075-0045-AAA9-EA25C6D221B2}" type="parTrans" cxnId="{AA28AFB5-B872-AC49-9DC8-43C9A2005B53}">
      <dgm:prSet custT="1"/>
      <dgm:spPr/>
      <dgm:t>
        <a:bodyPr/>
        <a:lstStyle/>
        <a:p>
          <a:endParaRPr lang="ru-RU" sz="1600"/>
        </a:p>
      </dgm:t>
    </dgm:pt>
    <dgm:pt modelId="{362EE591-1E21-5E42-8BE1-487A79D530BB}" type="sibTrans" cxnId="{AA28AFB5-B872-AC49-9DC8-43C9A2005B53}">
      <dgm:prSet/>
      <dgm:spPr/>
      <dgm:t>
        <a:bodyPr/>
        <a:lstStyle/>
        <a:p>
          <a:endParaRPr lang="ru-RU" sz="1600"/>
        </a:p>
      </dgm:t>
    </dgm:pt>
    <dgm:pt modelId="{746A3949-79AA-1748-8672-B5C3BCA3366F}">
      <dgm:prSet phldrT="[Текст]" custT="1"/>
      <dgm:spPr/>
      <dgm:t>
        <a:bodyPr/>
        <a:lstStyle/>
        <a:p>
          <a:r>
            <a:rPr lang="ru-RU" sz="1600" dirty="0" smtClean="0"/>
            <a:t>Доска объявлений</a:t>
          </a:r>
          <a:endParaRPr lang="ru-RU" sz="1600" dirty="0"/>
        </a:p>
      </dgm:t>
    </dgm:pt>
    <dgm:pt modelId="{4570999C-B4D0-3243-B60F-A31538D36D46}" type="sibTrans" cxnId="{E175F710-235C-134E-8BC7-C2B90F0FBDA4}">
      <dgm:prSet/>
      <dgm:spPr/>
      <dgm:t>
        <a:bodyPr/>
        <a:lstStyle/>
        <a:p>
          <a:endParaRPr lang="ru-RU" sz="1600"/>
        </a:p>
      </dgm:t>
    </dgm:pt>
    <dgm:pt modelId="{9AFBC5FA-7713-854A-8F49-3ACBE0BB9BBE}" type="parTrans" cxnId="{E175F710-235C-134E-8BC7-C2B90F0FBDA4}">
      <dgm:prSet custT="1"/>
      <dgm:spPr/>
      <dgm:t>
        <a:bodyPr/>
        <a:lstStyle/>
        <a:p>
          <a:endParaRPr lang="ru-RU" sz="1600"/>
        </a:p>
      </dgm:t>
    </dgm:pt>
    <dgm:pt modelId="{0D33ECCD-5980-D341-8053-5D85B69DF0E7}" type="pres">
      <dgm:prSet presAssocID="{9EF5D9E3-9E17-F54C-BFB9-3D4437D7EBE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9AF732-D47F-1E4B-9B33-8DF0E60B4F07}" type="pres">
      <dgm:prSet presAssocID="{539B2025-D360-B84B-9861-F64F2E6D98E7}" presName="centerShape" presStyleLbl="node0" presStyleIdx="0" presStyleCnt="1"/>
      <dgm:spPr/>
      <dgm:t>
        <a:bodyPr/>
        <a:lstStyle/>
        <a:p>
          <a:endParaRPr lang="ru-RU"/>
        </a:p>
      </dgm:t>
    </dgm:pt>
    <dgm:pt modelId="{45DF4317-91AC-8C46-910B-4B0A0D46800F}" type="pres">
      <dgm:prSet presAssocID="{746A3949-79AA-1748-8672-B5C3BCA3366F}" presName="node" presStyleLbl="node1" presStyleIdx="0" presStyleCnt="5" custScaleX="127811" custScaleY="1270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F27413-EEDB-B94C-B984-469CD8735D60}" type="pres">
      <dgm:prSet presAssocID="{746A3949-79AA-1748-8672-B5C3BCA3366F}" presName="dummy" presStyleCnt="0"/>
      <dgm:spPr/>
    </dgm:pt>
    <dgm:pt modelId="{AEEE86B5-6220-AC45-A8A3-A613E6818FEE}" type="pres">
      <dgm:prSet presAssocID="{4570999C-B4D0-3243-B60F-A31538D36D46}" presName="sibTrans" presStyleLbl="sibTrans2D1" presStyleIdx="0" presStyleCnt="5"/>
      <dgm:spPr/>
      <dgm:t>
        <a:bodyPr/>
        <a:lstStyle/>
        <a:p>
          <a:endParaRPr lang="ru-RU"/>
        </a:p>
      </dgm:t>
    </dgm:pt>
    <dgm:pt modelId="{47305760-2776-3E46-BD8C-ED1CADB3525A}" type="pres">
      <dgm:prSet presAssocID="{6BE67429-3C62-904D-8102-DB2EAD35B661}" presName="node" presStyleLbl="node1" presStyleIdx="1" presStyleCnt="5" custScaleX="128247" custScaleY="1329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7E97F6-5EA9-6147-9CA1-61AFA47D4851}" type="pres">
      <dgm:prSet presAssocID="{6BE67429-3C62-904D-8102-DB2EAD35B661}" presName="dummy" presStyleCnt="0"/>
      <dgm:spPr/>
    </dgm:pt>
    <dgm:pt modelId="{D5CCBC38-5D8A-3F4A-866E-5087099911DD}" type="pres">
      <dgm:prSet presAssocID="{F6D50B8D-6B5C-2B41-B902-247657AF5CDC}" presName="sibTrans" presStyleLbl="sibTrans2D1" presStyleIdx="1" presStyleCnt="5"/>
      <dgm:spPr/>
      <dgm:t>
        <a:bodyPr/>
        <a:lstStyle/>
        <a:p>
          <a:endParaRPr lang="ru-RU"/>
        </a:p>
      </dgm:t>
    </dgm:pt>
    <dgm:pt modelId="{8D1575C6-2F7F-3149-A9FF-DACB0036169B}" type="pres">
      <dgm:prSet presAssocID="{733489CB-3159-A74C-A1D4-A34A9984B3E7}" presName="node" presStyleLbl="node1" presStyleIdx="2" presStyleCnt="5" custScaleX="128666" custScaleY="1278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94A916-D4E2-894D-B3CF-87AB12A0BD6F}" type="pres">
      <dgm:prSet presAssocID="{733489CB-3159-A74C-A1D4-A34A9984B3E7}" presName="dummy" presStyleCnt="0"/>
      <dgm:spPr/>
    </dgm:pt>
    <dgm:pt modelId="{9E8545CE-9F77-974B-BEC7-F7FB19E098C9}" type="pres">
      <dgm:prSet presAssocID="{E82F4784-C2AE-BB44-A13F-A02CE50EAAE1}" presName="sibTrans" presStyleLbl="sibTrans2D1" presStyleIdx="2" presStyleCnt="5"/>
      <dgm:spPr/>
      <dgm:t>
        <a:bodyPr/>
        <a:lstStyle/>
        <a:p>
          <a:endParaRPr lang="ru-RU"/>
        </a:p>
      </dgm:t>
    </dgm:pt>
    <dgm:pt modelId="{B5934FBF-70EE-444E-B214-6AF469B76555}" type="pres">
      <dgm:prSet presAssocID="{7D980F04-1813-3844-A419-C8B255CEC5ED}" presName="node" presStyleLbl="node1" presStyleIdx="3" presStyleCnt="5" custScaleX="127639" custScaleY="1270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40DD66-9875-2945-8CE3-838DE950B3BC}" type="pres">
      <dgm:prSet presAssocID="{7D980F04-1813-3844-A419-C8B255CEC5ED}" presName="dummy" presStyleCnt="0"/>
      <dgm:spPr/>
    </dgm:pt>
    <dgm:pt modelId="{B64CC416-CF64-F648-9F9F-98EB85B1E73F}" type="pres">
      <dgm:prSet presAssocID="{9DEF69FA-EFD5-1B4A-87FD-BCFCFFD2A351}" presName="sibTrans" presStyleLbl="sibTrans2D1" presStyleIdx="3" presStyleCnt="5"/>
      <dgm:spPr/>
      <dgm:t>
        <a:bodyPr/>
        <a:lstStyle/>
        <a:p>
          <a:endParaRPr lang="ru-RU"/>
        </a:p>
      </dgm:t>
    </dgm:pt>
    <dgm:pt modelId="{3D5DAD02-974D-A542-965D-BCAB27E8FC16}" type="pres">
      <dgm:prSet presAssocID="{967AC37F-22C0-3E4F-898C-5EBD9CFA1229}" presName="node" presStyleLbl="node1" presStyleIdx="4" presStyleCnt="5" custScaleX="128422" custScaleY="1222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C24578-620F-7C44-96BE-9AA95F5ACFC9}" type="pres">
      <dgm:prSet presAssocID="{967AC37F-22C0-3E4F-898C-5EBD9CFA1229}" presName="dummy" presStyleCnt="0"/>
      <dgm:spPr/>
    </dgm:pt>
    <dgm:pt modelId="{3ECC3406-83CE-6048-BBA1-262FE90F8547}" type="pres">
      <dgm:prSet presAssocID="{362EE591-1E21-5E42-8BE1-487A79D530BB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F623DEA5-6818-BC42-9537-1439121FC705}" type="presOf" srcId="{6BE67429-3C62-904D-8102-DB2EAD35B661}" destId="{47305760-2776-3E46-BD8C-ED1CADB3525A}" srcOrd="0" destOrd="0" presId="urn:microsoft.com/office/officeart/2005/8/layout/radial6"/>
    <dgm:cxn modelId="{959C2049-7B13-E248-9FC3-AF2D28879B23}" srcId="{539B2025-D360-B84B-9861-F64F2E6D98E7}" destId="{733489CB-3159-A74C-A1D4-A34A9984B3E7}" srcOrd="2" destOrd="0" parTransId="{44E03E2F-BA3F-9545-A3A3-AEAB24E8EE56}" sibTransId="{E82F4784-C2AE-BB44-A13F-A02CE50EAAE1}"/>
    <dgm:cxn modelId="{E48569AE-834E-1045-A627-305479621681}" srcId="{539B2025-D360-B84B-9861-F64F2E6D98E7}" destId="{7D980F04-1813-3844-A419-C8B255CEC5ED}" srcOrd="3" destOrd="0" parTransId="{DE587A57-04DB-894F-96A3-253320B25763}" sibTransId="{9DEF69FA-EFD5-1B4A-87FD-BCFCFFD2A351}"/>
    <dgm:cxn modelId="{C27CF834-B69F-2647-A04F-823A868CE77E}" type="presOf" srcId="{733489CB-3159-A74C-A1D4-A34A9984B3E7}" destId="{8D1575C6-2F7F-3149-A9FF-DACB0036169B}" srcOrd="0" destOrd="0" presId="urn:microsoft.com/office/officeart/2005/8/layout/radial6"/>
    <dgm:cxn modelId="{AA28AFB5-B872-AC49-9DC8-43C9A2005B53}" srcId="{539B2025-D360-B84B-9861-F64F2E6D98E7}" destId="{967AC37F-22C0-3E4F-898C-5EBD9CFA1229}" srcOrd="4" destOrd="0" parTransId="{3DBEDAD1-1075-0045-AAA9-EA25C6D221B2}" sibTransId="{362EE591-1E21-5E42-8BE1-487A79D530BB}"/>
    <dgm:cxn modelId="{421CE7F7-4422-184F-A4A0-5571767F0690}" srcId="{9EF5D9E3-9E17-F54C-BFB9-3D4437D7EBE9}" destId="{539B2025-D360-B84B-9861-F64F2E6D98E7}" srcOrd="0" destOrd="0" parTransId="{B91005DD-95E5-324D-B553-70D814049D4D}" sibTransId="{C483DC3A-4E00-2D4A-ACCE-89E72FC321B7}"/>
    <dgm:cxn modelId="{4DA2F3D4-5BA8-CD4E-AFF5-EC3CF80BA55E}" type="presOf" srcId="{4570999C-B4D0-3243-B60F-A31538D36D46}" destId="{AEEE86B5-6220-AC45-A8A3-A613E6818FEE}" srcOrd="0" destOrd="0" presId="urn:microsoft.com/office/officeart/2005/8/layout/radial6"/>
    <dgm:cxn modelId="{5F606627-2782-FA4C-94D5-62B5B643858C}" type="presOf" srcId="{9EF5D9E3-9E17-F54C-BFB9-3D4437D7EBE9}" destId="{0D33ECCD-5980-D341-8053-5D85B69DF0E7}" srcOrd="0" destOrd="0" presId="urn:microsoft.com/office/officeart/2005/8/layout/radial6"/>
    <dgm:cxn modelId="{FF7FF5EC-1F18-EF4A-AF9E-1CFC37EDDA11}" type="presOf" srcId="{967AC37F-22C0-3E4F-898C-5EBD9CFA1229}" destId="{3D5DAD02-974D-A542-965D-BCAB27E8FC16}" srcOrd="0" destOrd="0" presId="urn:microsoft.com/office/officeart/2005/8/layout/radial6"/>
    <dgm:cxn modelId="{85DB8457-9DF9-2945-8222-82DD78EE46F0}" type="presOf" srcId="{539B2025-D360-B84B-9861-F64F2E6D98E7}" destId="{BC9AF732-D47F-1E4B-9B33-8DF0E60B4F07}" srcOrd="0" destOrd="0" presId="urn:microsoft.com/office/officeart/2005/8/layout/radial6"/>
    <dgm:cxn modelId="{761FD16B-7D54-454D-98BE-26D768854F1E}" type="presOf" srcId="{9DEF69FA-EFD5-1B4A-87FD-BCFCFFD2A351}" destId="{B64CC416-CF64-F648-9F9F-98EB85B1E73F}" srcOrd="0" destOrd="0" presId="urn:microsoft.com/office/officeart/2005/8/layout/radial6"/>
    <dgm:cxn modelId="{94DFA993-07D7-FB49-A8B2-DBBB67CADB19}" type="presOf" srcId="{F6D50B8D-6B5C-2B41-B902-247657AF5CDC}" destId="{D5CCBC38-5D8A-3F4A-866E-5087099911DD}" srcOrd="0" destOrd="0" presId="urn:microsoft.com/office/officeart/2005/8/layout/radial6"/>
    <dgm:cxn modelId="{84ED0062-8190-3745-808E-667FC03FB0C5}" srcId="{539B2025-D360-B84B-9861-F64F2E6D98E7}" destId="{6BE67429-3C62-904D-8102-DB2EAD35B661}" srcOrd="1" destOrd="0" parTransId="{84E7515C-73FC-C645-BDEB-50669C57622A}" sibTransId="{F6D50B8D-6B5C-2B41-B902-247657AF5CDC}"/>
    <dgm:cxn modelId="{96AC9A27-6C51-E942-96A0-BE728D036ABE}" type="presOf" srcId="{746A3949-79AA-1748-8672-B5C3BCA3366F}" destId="{45DF4317-91AC-8C46-910B-4B0A0D46800F}" srcOrd="0" destOrd="0" presId="urn:microsoft.com/office/officeart/2005/8/layout/radial6"/>
    <dgm:cxn modelId="{C097A7E4-E861-EE4F-9DE0-2E698F9E2588}" type="presOf" srcId="{E82F4784-C2AE-BB44-A13F-A02CE50EAAE1}" destId="{9E8545CE-9F77-974B-BEC7-F7FB19E098C9}" srcOrd="0" destOrd="0" presId="urn:microsoft.com/office/officeart/2005/8/layout/radial6"/>
    <dgm:cxn modelId="{E175F710-235C-134E-8BC7-C2B90F0FBDA4}" srcId="{539B2025-D360-B84B-9861-F64F2E6D98E7}" destId="{746A3949-79AA-1748-8672-B5C3BCA3366F}" srcOrd="0" destOrd="0" parTransId="{9AFBC5FA-7713-854A-8F49-3ACBE0BB9BBE}" sibTransId="{4570999C-B4D0-3243-B60F-A31538D36D46}"/>
    <dgm:cxn modelId="{8C27FA80-8E4F-7D48-9B14-3A191D044B27}" type="presOf" srcId="{362EE591-1E21-5E42-8BE1-487A79D530BB}" destId="{3ECC3406-83CE-6048-BBA1-262FE90F8547}" srcOrd="0" destOrd="0" presId="urn:microsoft.com/office/officeart/2005/8/layout/radial6"/>
    <dgm:cxn modelId="{605BFB02-CEBC-7242-8FFC-D074102F55DD}" type="presOf" srcId="{7D980F04-1813-3844-A419-C8B255CEC5ED}" destId="{B5934FBF-70EE-444E-B214-6AF469B76555}" srcOrd="0" destOrd="0" presId="urn:microsoft.com/office/officeart/2005/8/layout/radial6"/>
    <dgm:cxn modelId="{8EC9624D-EAC4-3546-A98B-0AB97318EC7A}" type="presParOf" srcId="{0D33ECCD-5980-D341-8053-5D85B69DF0E7}" destId="{BC9AF732-D47F-1E4B-9B33-8DF0E60B4F07}" srcOrd="0" destOrd="0" presId="urn:microsoft.com/office/officeart/2005/8/layout/radial6"/>
    <dgm:cxn modelId="{4E0F93DA-6555-AB4D-A87B-1E93F47C9D0D}" type="presParOf" srcId="{0D33ECCD-5980-D341-8053-5D85B69DF0E7}" destId="{45DF4317-91AC-8C46-910B-4B0A0D46800F}" srcOrd="1" destOrd="0" presId="urn:microsoft.com/office/officeart/2005/8/layout/radial6"/>
    <dgm:cxn modelId="{BF0DA1FB-FCC6-F340-8150-F3528D659585}" type="presParOf" srcId="{0D33ECCD-5980-D341-8053-5D85B69DF0E7}" destId="{93F27413-EEDB-B94C-B984-469CD8735D60}" srcOrd="2" destOrd="0" presId="urn:microsoft.com/office/officeart/2005/8/layout/radial6"/>
    <dgm:cxn modelId="{0D7A23B9-F29F-924F-87F8-752ED3437ED5}" type="presParOf" srcId="{0D33ECCD-5980-D341-8053-5D85B69DF0E7}" destId="{AEEE86B5-6220-AC45-A8A3-A613E6818FEE}" srcOrd="3" destOrd="0" presId="urn:microsoft.com/office/officeart/2005/8/layout/radial6"/>
    <dgm:cxn modelId="{87C3C269-920B-DD45-B13B-157D3FCD1BB8}" type="presParOf" srcId="{0D33ECCD-5980-D341-8053-5D85B69DF0E7}" destId="{47305760-2776-3E46-BD8C-ED1CADB3525A}" srcOrd="4" destOrd="0" presId="urn:microsoft.com/office/officeart/2005/8/layout/radial6"/>
    <dgm:cxn modelId="{DE9F177F-CE30-E14F-91A2-77F004CF8728}" type="presParOf" srcId="{0D33ECCD-5980-D341-8053-5D85B69DF0E7}" destId="{D67E97F6-5EA9-6147-9CA1-61AFA47D4851}" srcOrd="5" destOrd="0" presId="urn:microsoft.com/office/officeart/2005/8/layout/radial6"/>
    <dgm:cxn modelId="{4CB047FD-4032-1643-B9C2-3AB0CD15CABC}" type="presParOf" srcId="{0D33ECCD-5980-D341-8053-5D85B69DF0E7}" destId="{D5CCBC38-5D8A-3F4A-866E-5087099911DD}" srcOrd="6" destOrd="0" presId="urn:microsoft.com/office/officeart/2005/8/layout/radial6"/>
    <dgm:cxn modelId="{098F9E66-E3B6-A941-9362-94ADAF86BDAC}" type="presParOf" srcId="{0D33ECCD-5980-D341-8053-5D85B69DF0E7}" destId="{8D1575C6-2F7F-3149-A9FF-DACB0036169B}" srcOrd="7" destOrd="0" presId="urn:microsoft.com/office/officeart/2005/8/layout/radial6"/>
    <dgm:cxn modelId="{D45818D4-59B8-C64C-BF1E-2E32670D1C5B}" type="presParOf" srcId="{0D33ECCD-5980-D341-8053-5D85B69DF0E7}" destId="{0194A916-D4E2-894D-B3CF-87AB12A0BD6F}" srcOrd="8" destOrd="0" presId="urn:microsoft.com/office/officeart/2005/8/layout/radial6"/>
    <dgm:cxn modelId="{BF0038AF-A32A-EC46-BF06-B611BD9C37D4}" type="presParOf" srcId="{0D33ECCD-5980-D341-8053-5D85B69DF0E7}" destId="{9E8545CE-9F77-974B-BEC7-F7FB19E098C9}" srcOrd="9" destOrd="0" presId="urn:microsoft.com/office/officeart/2005/8/layout/radial6"/>
    <dgm:cxn modelId="{26848A3E-FFDC-034E-B7B7-CC027574C92B}" type="presParOf" srcId="{0D33ECCD-5980-D341-8053-5D85B69DF0E7}" destId="{B5934FBF-70EE-444E-B214-6AF469B76555}" srcOrd="10" destOrd="0" presId="urn:microsoft.com/office/officeart/2005/8/layout/radial6"/>
    <dgm:cxn modelId="{99328F5A-05CE-7D4E-B243-B6D9371E1E1F}" type="presParOf" srcId="{0D33ECCD-5980-D341-8053-5D85B69DF0E7}" destId="{2340DD66-9875-2945-8CE3-838DE950B3BC}" srcOrd="11" destOrd="0" presId="urn:microsoft.com/office/officeart/2005/8/layout/radial6"/>
    <dgm:cxn modelId="{84C5859A-DE1A-2143-B062-73728339330C}" type="presParOf" srcId="{0D33ECCD-5980-D341-8053-5D85B69DF0E7}" destId="{B64CC416-CF64-F648-9F9F-98EB85B1E73F}" srcOrd="12" destOrd="0" presId="urn:microsoft.com/office/officeart/2005/8/layout/radial6"/>
    <dgm:cxn modelId="{098E9513-3B30-5143-8E2A-6C535976F8C0}" type="presParOf" srcId="{0D33ECCD-5980-D341-8053-5D85B69DF0E7}" destId="{3D5DAD02-974D-A542-965D-BCAB27E8FC16}" srcOrd="13" destOrd="0" presId="urn:microsoft.com/office/officeart/2005/8/layout/radial6"/>
    <dgm:cxn modelId="{4377C840-6B87-F247-9E59-9815001E7057}" type="presParOf" srcId="{0D33ECCD-5980-D341-8053-5D85B69DF0E7}" destId="{D9C24578-620F-7C44-96BE-9AA95F5ACFC9}" srcOrd="14" destOrd="0" presId="urn:microsoft.com/office/officeart/2005/8/layout/radial6"/>
    <dgm:cxn modelId="{DE846B7F-76AC-C145-9A24-80226D44574A}" type="presParOf" srcId="{0D33ECCD-5980-D341-8053-5D85B69DF0E7}" destId="{3ECC3406-83CE-6048-BBA1-262FE90F8547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EF5D9E3-9E17-F54C-BFB9-3D4437D7EBE9}" type="doc">
      <dgm:prSet loTypeId="urn:microsoft.com/office/officeart/2005/8/layout/radial6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9B2025-D360-B84B-9861-F64F2E6D98E7}">
      <dgm:prSet phldrT="[Текст]" custT="1"/>
      <dgm:spPr/>
      <dgm:t>
        <a:bodyPr/>
        <a:lstStyle/>
        <a:p>
          <a:r>
            <a:rPr lang="ru-RU" sz="1600" dirty="0" smtClean="0"/>
            <a:t>Международный отдел</a:t>
          </a:r>
          <a:endParaRPr lang="ru-RU" sz="1600" dirty="0"/>
        </a:p>
      </dgm:t>
    </dgm:pt>
    <dgm:pt modelId="{B91005DD-95E5-324D-B553-70D814049D4D}" type="parTrans" cxnId="{421CE7F7-4422-184F-A4A0-5571767F0690}">
      <dgm:prSet/>
      <dgm:spPr/>
      <dgm:t>
        <a:bodyPr/>
        <a:lstStyle/>
        <a:p>
          <a:endParaRPr lang="ru-RU" sz="1600"/>
        </a:p>
      </dgm:t>
    </dgm:pt>
    <dgm:pt modelId="{C483DC3A-4E00-2D4A-ACCE-89E72FC321B7}" type="sibTrans" cxnId="{421CE7F7-4422-184F-A4A0-5571767F0690}">
      <dgm:prSet/>
      <dgm:spPr/>
      <dgm:t>
        <a:bodyPr/>
        <a:lstStyle/>
        <a:p>
          <a:endParaRPr lang="ru-RU" sz="1600"/>
        </a:p>
      </dgm:t>
    </dgm:pt>
    <dgm:pt modelId="{6BE67429-3C62-904D-8102-DB2EAD35B661}">
      <dgm:prSet phldrT="[Текст]" custT="1"/>
      <dgm:spPr/>
      <dgm:t>
        <a:bodyPr/>
        <a:lstStyle/>
        <a:p>
          <a:r>
            <a:rPr lang="ru-RU" sz="1600" dirty="0" smtClean="0"/>
            <a:t>Рассылки и объявления</a:t>
          </a:r>
          <a:endParaRPr lang="ru-RU" sz="1600" dirty="0"/>
        </a:p>
      </dgm:t>
    </dgm:pt>
    <dgm:pt modelId="{84E7515C-73FC-C645-BDEB-50669C57622A}" type="parTrans" cxnId="{84ED0062-8190-3745-808E-667FC03FB0C5}">
      <dgm:prSet custT="1"/>
      <dgm:spPr/>
      <dgm:t>
        <a:bodyPr/>
        <a:lstStyle/>
        <a:p>
          <a:endParaRPr lang="ru-RU" sz="1600"/>
        </a:p>
      </dgm:t>
    </dgm:pt>
    <dgm:pt modelId="{F6D50B8D-6B5C-2B41-B902-247657AF5CDC}" type="sibTrans" cxnId="{84ED0062-8190-3745-808E-667FC03FB0C5}">
      <dgm:prSet/>
      <dgm:spPr/>
      <dgm:t>
        <a:bodyPr/>
        <a:lstStyle/>
        <a:p>
          <a:endParaRPr lang="ru-RU" sz="1600"/>
        </a:p>
      </dgm:t>
    </dgm:pt>
    <dgm:pt modelId="{733489CB-3159-A74C-A1D4-A34A9984B3E7}">
      <dgm:prSet phldrT="[Текст]" custT="1"/>
      <dgm:spPr/>
      <dgm:t>
        <a:bodyPr/>
        <a:lstStyle/>
        <a:p>
          <a:r>
            <a:rPr lang="ru-RU" sz="1600" dirty="0" smtClean="0"/>
            <a:t>Сбор документов</a:t>
          </a:r>
          <a:endParaRPr lang="ru-RU" sz="1600" dirty="0"/>
        </a:p>
      </dgm:t>
    </dgm:pt>
    <dgm:pt modelId="{44E03E2F-BA3F-9545-A3A3-AEAB24E8EE56}" type="parTrans" cxnId="{959C2049-7B13-E248-9FC3-AF2D28879B23}">
      <dgm:prSet custT="1"/>
      <dgm:spPr/>
      <dgm:t>
        <a:bodyPr/>
        <a:lstStyle/>
        <a:p>
          <a:endParaRPr lang="ru-RU" sz="1600"/>
        </a:p>
      </dgm:t>
    </dgm:pt>
    <dgm:pt modelId="{E82F4784-C2AE-BB44-A13F-A02CE50EAAE1}" type="sibTrans" cxnId="{959C2049-7B13-E248-9FC3-AF2D28879B23}">
      <dgm:prSet/>
      <dgm:spPr/>
      <dgm:t>
        <a:bodyPr/>
        <a:lstStyle/>
        <a:p>
          <a:endParaRPr lang="ru-RU" sz="1600"/>
        </a:p>
      </dgm:t>
    </dgm:pt>
    <dgm:pt modelId="{967AC37F-22C0-3E4F-898C-5EBD9CFA1229}">
      <dgm:prSet phldrT="[Текст]" custT="1"/>
      <dgm:spPr/>
      <dgm:t>
        <a:bodyPr/>
        <a:lstStyle/>
        <a:p>
          <a:r>
            <a:rPr lang="ru-RU" sz="1600" dirty="0" smtClean="0"/>
            <a:t>Включение в процесс</a:t>
          </a:r>
          <a:endParaRPr lang="ru-RU" sz="1600" dirty="0"/>
        </a:p>
      </dgm:t>
    </dgm:pt>
    <dgm:pt modelId="{3DBEDAD1-1075-0045-AAA9-EA25C6D221B2}" type="parTrans" cxnId="{AA28AFB5-B872-AC49-9DC8-43C9A2005B53}">
      <dgm:prSet custT="1"/>
      <dgm:spPr/>
      <dgm:t>
        <a:bodyPr/>
        <a:lstStyle/>
        <a:p>
          <a:endParaRPr lang="ru-RU" sz="1600"/>
        </a:p>
      </dgm:t>
    </dgm:pt>
    <dgm:pt modelId="{362EE591-1E21-5E42-8BE1-487A79D530BB}" type="sibTrans" cxnId="{AA28AFB5-B872-AC49-9DC8-43C9A2005B53}">
      <dgm:prSet/>
      <dgm:spPr/>
      <dgm:t>
        <a:bodyPr/>
        <a:lstStyle/>
        <a:p>
          <a:endParaRPr lang="ru-RU" sz="1600"/>
        </a:p>
      </dgm:t>
    </dgm:pt>
    <dgm:pt modelId="{746A3949-79AA-1748-8672-B5C3BCA3366F}">
      <dgm:prSet phldrT="[Текст]" custT="1"/>
      <dgm:spPr/>
      <dgm:t>
        <a:bodyPr/>
        <a:lstStyle/>
        <a:p>
          <a:r>
            <a:rPr lang="ru-RU" sz="1600" dirty="0" smtClean="0"/>
            <a:t>Доска объявлений</a:t>
          </a:r>
          <a:endParaRPr lang="ru-RU" sz="1600" dirty="0"/>
        </a:p>
      </dgm:t>
    </dgm:pt>
    <dgm:pt modelId="{4570999C-B4D0-3243-B60F-A31538D36D46}" type="sibTrans" cxnId="{E175F710-235C-134E-8BC7-C2B90F0FBDA4}">
      <dgm:prSet/>
      <dgm:spPr/>
      <dgm:t>
        <a:bodyPr/>
        <a:lstStyle/>
        <a:p>
          <a:endParaRPr lang="ru-RU" sz="1600"/>
        </a:p>
      </dgm:t>
    </dgm:pt>
    <dgm:pt modelId="{9AFBC5FA-7713-854A-8F49-3ACBE0BB9BBE}" type="parTrans" cxnId="{E175F710-235C-134E-8BC7-C2B90F0FBDA4}">
      <dgm:prSet custT="1"/>
      <dgm:spPr/>
      <dgm:t>
        <a:bodyPr/>
        <a:lstStyle/>
        <a:p>
          <a:endParaRPr lang="ru-RU" sz="1600"/>
        </a:p>
      </dgm:t>
    </dgm:pt>
    <dgm:pt modelId="{43A98D37-0D55-A64D-9AC0-476A2B6E3809}">
      <dgm:prSet phldrT="[Текст]" custT="1"/>
      <dgm:spPr/>
      <dgm:t>
        <a:bodyPr/>
        <a:lstStyle/>
        <a:p>
          <a:r>
            <a:rPr lang="ru-RU" sz="1600" smtClean="0"/>
            <a:t>Выдача справок</a:t>
          </a:r>
          <a:endParaRPr lang="ru-RU" sz="1600" dirty="0"/>
        </a:p>
      </dgm:t>
    </dgm:pt>
    <dgm:pt modelId="{1122E493-B016-404D-9B44-E063A5B8D8B5}" type="parTrans" cxnId="{8EF1EF27-6BE0-7942-A8FC-79B25FBEE760}">
      <dgm:prSet/>
      <dgm:spPr/>
      <dgm:t>
        <a:bodyPr/>
        <a:lstStyle/>
        <a:p>
          <a:endParaRPr lang="ru-RU"/>
        </a:p>
      </dgm:t>
    </dgm:pt>
    <dgm:pt modelId="{6C4242F8-2253-D345-9F62-DE05C88CF3FF}" type="sibTrans" cxnId="{8EF1EF27-6BE0-7942-A8FC-79B25FBEE760}">
      <dgm:prSet/>
      <dgm:spPr/>
      <dgm:t>
        <a:bodyPr/>
        <a:lstStyle/>
        <a:p>
          <a:endParaRPr lang="ru-RU"/>
        </a:p>
      </dgm:t>
    </dgm:pt>
    <dgm:pt modelId="{0D33ECCD-5980-D341-8053-5D85B69DF0E7}" type="pres">
      <dgm:prSet presAssocID="{9EF5D9E3-9E17-F54C-BFB9-3D4437D7EBE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9AF732-D47F-1E4B-9B33-8DF0E60B4F07}" type="pres">
      <dgm:prSet presAssocID="{539B2025-D360-B84B-9861-F64F2E6D98E7}" presName="centerShape" presStyleLbl="node0" presStyleIdx="0" presStyleCnt="1" custScaleX="121968" custScaleY="120854"/>
      <dgm:spPr/>
      <dgm:t>
        <a:bodyPr/>
        <a:lstStyle/>
        <a:p>
          <a:endParaRPr lang="ru-RU"/>
        </a:p>
      </dgm:t>
    </dgm:pt>
    <dgm:pt modelId="{45DF4317-91AC-8C46-910B-4B0A0D46800F}" type="pres">
      <dgm:prSet presAssocID="{746A3949-79AA-1748-8672-B5C3BCA3366F}" presName="node" presStyleLbl="node1" presStyleIdx="0" presStyleCnt="5" custScaleX="127811" custScaleY="1270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F27413-EEDB-B94C-B984-469CD8735D60}" type="pres">
      <dgm:prSet presAssocID="{746A3949-79AA-1748-8672-B5C3BCA3366F}" presName="dummy" presStyleCnt="0"/>
      <dgm:spPr/>
    </dgm:pt>
    <dgm:pt modelId="{AEEE86B5-6220-AC45-A8A3-A613E6818FEE}" type="pres">
      <dgm:prSet presAssocID="{4570999C-B4D0-3243-B60F-A31538D36D46}" presName="sibTrans" presStyleLbl="sibTrans2D1" presStyleIdx="0" presStyleCnt="5"/>
      <dgm:spPr/>
      <dgm:t>
        <a:bodyPr/>
        <a:lstStyle/>
        <a:p>
          <a:endParaRPr lang="ru-RU"/>
        </a:p>
      </dgm:t>
    </dgm:pt>
    <dgm:pt modelId="{47305760-2776-3E46-BD8C-ED1CADB3525A}" type="pres">
      <dgm:prSet presAssocID="{6BE67429-3C62-904D-8102-DB2EAD35B661}" presName="node" presStyleLbl="node1" presStyleIdx="1" presStyleCnt="5" custScaleX="128247" custScaleY="1329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7E97F6-5EA9-6147-9CA1-61AFA47D4851}" type="pres">
      <dgm:prSet presAssocID="{6BE67429-3C62-904D-8102-DB2EAD35B661}" presName="dummy" presStyleCnt="0"/>
      <dgm:spPr/>
    </dgm:pt>
    <dgm:pt modelId="{D5CCBC38-5D8A-3F4A-866E-5087099911DD}" type="pres">
      <dgm:prSet presAssocID="{F6D50B8D-6B5C-2B41-B902-247657AF5CDC}" presName="sibTrans" presStyleLbl="sibTrans2D1" presStyleIdx="1" presStyleCnt="5"/>
      <dgm:spPr/>
      <dgm:t>
        <a:bodyPr/>
        <a:lstStyle/>
        <a:p>
          <a:endParaRPr lang="ru-RU"/>
        </a:p>
      </dgm:t>
    </dgm:pt>
    <dgm:pt modelId="{8D1575C6-2F7F-3149-A9FF-DACB0036169B}" type="pres">
      <dgm:prSet presAssocID="{733489CB-3159-A74C-A1D4-A34A9984B3E7}" presName="node" presStyleLbl="node1" presStyleIdx="2" presStyleCnt="5" custScaleX="128666" custScaleY="1278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94A916-D4E2-894D-B3CF-87AB12A0BD6F}" type="pres">
      <dgm:prSet presAssocID="{733489CB-3159-A74C-A1D4-A34A9984B3E7}" presName="dummy" presStyleCnt="0"/>
      <dgm:spPr/>
    </dgm:pt>
    <dgm:pt modelId="{9E8545CE-9F77-974B-BEC7-F7FB19E098C9}" type="pres">
      <dgm:prSet presAssocID="{E82F4784-C2AE-BB44-A13F-A02CE50EAAE1}" presName="sibTrans" presStyleLbl="sibTrans2D1" presStyleIdx="2" presStyleCnt="5"/>
      <dgm:spPr/>
      <dgm:t>
        <a:bodyPr/>
        <a:lstStyle/>
        <a:p>
          <a:endParaRPr lang="ru-RU"/>
        </a:p>
      </dgm:t>
    </dgm:pt>
    <dgm:pt modelId="{3D5DAD02-974D-A542-965D-BCAB27E8FC16}" type="pres">
      <dgm:prSet presAssocID="{967AC37F-22C0-3E4F-898C-5EBD9CFA1229}" presName="node" presStyleLbl="node1" presStyleIdx="3" presStyleCnt="5" custScaleX="128422" custScaleY="1222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C24578-620F-7C44-96BE-9AA95F5ACFC9}" type="pres">
      <dgm:prSet presAssocID="{967AC37F-22C0-3E4F-898C-5EBD9CFA1229}" presName="dummy" presStyleCnt="0"/>
      <dgm:spPr/>
    </dgm:pt>
    <dgm:pt modelId="{3ECC3406-83CE-6048-BBA1-262FE90F8547}" type="pres">
      <dgm:prSet presAssocID="{362EE591-1E21-5E42-8BE1-487A79D530BB}" presName="sibTrans" presStyleLbl="sibTrans2D1" presStyleIdx="3" presStyleCnt="5"/>
      <dgm:spPr/>
      <dgm:t>
        <a:bodyPr/>
        <a:lstStyle/>
        <a:p>
          <a:endParaRPr lang="ru-RU"/>
        </a:p>
      </dgm:t>
    </dgm:pt>
    <dgm:pt modelId="{0740C9DB-A8F2-784F-A2E0-36659A531077}" type="pres">
      <dgm:prSet presAssocID="{43A98D37-0D55-A64D-9AC0-476A2B6E3809}" presName="node" presStyleLbl="node1" presStyleIdx="4" presStyleCnt="5" custScaleX="135987" custScaleY="1352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4F4E91-5B9B-0545-9CB6-3626F5E2726B}" type="pres">
      <dgm:prSet presAssocID="{43A98D37-0D55-A64D-9AC0-476A2B6E3809}" presName="dummy" presStyleCnt="0"/>
      <dgm:spPr/>
    </dgm:pt>
    <dgm:pt modelId="{54ABBF9F-AA5B-5C46-B656-87F4124DB5FA}" type="pres">
      <dgm:prSet presAssocID="{6C4242F8-2253-D345-9F62-DE05C88CF3FF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959C2049-7B13-E248-9FC3-AF2D28879B23}" srcId="{539B2025-D360-B84B-9861-F64F2E6D98E7}" destId="{733489CB-3159-A74C-A1D4-A34A9984B3E7}" srcOrd="2" destOrd="0" parTransId="{44E03E2F-BA3F-9545-A3A3-AEAB24E8EE56}" sibTransId="{E82F4784-C2AE-BB44-A13F-A02CE50EAAE1}"/>
    <dgm:cxn modelId="{7A9D6AAE-9773-A643-B278-F1C18BA2DBC7}" type="presOf" srcId="{43A98D37-0D55-A64D-9AC0-476A2B6E3809}" destId="{0740C9DB-A8F2-784F-A2E0-36659A531077}" srcOrd="0" destOrd="0" presId="urn:microsoft.com/office/officeart/2005/8/layout/radial6"/>
    <dgm:cxn modelId="{C68AEA56-613C-7E49-9323-9BCA437C6EB7}" type="presOf" srcId="{746A3949-79AA-1748-8672-B5C3BCA3366F}" destId="{45DF4317-91AC-8C46-910B-4B0A0D46800F}" srcOrd="0" destOrd="0" presId="urn:microsoft.com/office/officeart/2005/8/layout/radial6"/>
    <dgm:cxn modelId="{DFFBB3C6-531F-4449-A9DF-AE2864474E3B}" type="presOf" srcId="{362EE591-1E21-5E42-8BE1-487A79D530BB}" destId="{3ECC3406-83CE-6048-BBA1-262FE90F8547}" srcOrd="0" destOrd="0" presId="urn:microsoft.com/office/officeart/2005/8/layout/radial6"/>
    <dgm:cxn modelId="{4296B11E-80F7-C647-A2F1-F784205D7267}" type="presOf" srcId="{F6D50B8D-6B5C-2B41-B902-247657AF5CDC}" destId="{D5CCBC38-5D8A-3F4A-866E-5087099911DD}" srcOrd="0" destOrd="0" presId="urn:microsoft.com/office/officeart/2005/8/layout/radial6"/>
    <dgm:cxn modelId="{AA28AFB5-B872-AC49-9DC8-43C9A2005B53}" srcId="{539B2025-D360-B84B-9861-F64F2E6D98E7}" destId="{967AC37F-22C0-3E4F-898C-5EBD9CFA1229}" srcOrd="3" destOrd="0" parTransId="{3DBEDAD1-1075-0045-AAA9-EA25C6D221B2}" sibTransId="{362EE591-1E21-5E42-8BE1-487A79D530BB}"/>
    <dgm:cxn modelId="{B3E233D5-4454-224D-885B-EE6738175CBD}" type="presOf" srcId="{E82F4784-C2AE-BB44-A13F-A02CE50EAAE1}" destId="{9E8545CE-9F77-974B-BEC7-F7FB19E098C9}" srcOrd="0" destOrd="0" presId="urn:microsoft.com/office/officeart/2005/8/layout/radial6"/>
    <dgm:cxn modelId="{421CE7F7-4422-184F-A4A0-5571767F0690}" srcId="{9EF5D9E3-9E17-F54C-BFB9-3D4437D7EBE9}" destId="{539B2025-D360-B84B-9861-F64F2E6D98E7}" srcOrd="0" destOrd="0" parTransId="{B91005DD-95E5-324D-B553-70D814049D4D}" sibTransId="{C483DC3A-4E00-2D4A-ACCE-89E72FC321B7}"/>
    <dgm:cxn modelId="{3FA143B7-CA74-F641-B219-77E1624C9185}" type="presOf" srcId="{967AC37F-22C0-3E4F-898C-5EBD9CFA1229}" destId="{3D5DAD02-974D-A542-965D-BCAB27E8FC16}" srcOrd="0" destOrd="0" presId="urn:microsoft.com/office/officeart/2005/8/layout/radial6"/>
    <dgm:cxn modelId="{9B3C4627-22A5-D243-8471-CC388607E3A6}" type="presOf" srcId="{539B2025-D360-B84B-9861-F64F2E6D98E7}" destId="{BC9AF732-D47F-1E4B-9B33-8DF0E60B4F07}" srcOrd="0" destOrd="0" presId="urn:microsoft.com/office/officeart/2005/8/layout/radial6"/>
    <dgm:cxn modelId="{62CF1163-391B-8B48-92F5-B61EA89D4F35}" type="presOf" srcId="{6C4242F8-2253-D345-9F62-DE05C88CF3FF}" destId="{54ABBF9F-AA5B-5C46-B656-87F4124DB5FA}" srcOrd="0" destOrd="0" presId="urn:microsoft.com/office/officeart/2005/8/layout/radial6"/>
    <dgm:cxn modelId="{B4CE2299-3695-D94B-A03C-65BADF1C3434}" type="presOf" srcId="{6BE67429-3C62-904D-8102-DB2EAD35B661}" destId="{47305760-2776-3E46-BD8C-ED1CADB3525A}" srcOrd="0" destOrd="0" presId="urn:microsoft.com/office/officeart/2005/8/layout/radial6"/>
    <dgm:cxn modelId="{84ED0062-8190-3745-808E-667FC03FB0C5}" srcId="{539B2025-D360-B84B-9861-F64F2E6D98E7}" destId="{6BE67429-3C62-904D-8102-DB2EAD35B661}" srcOrd="1" destOrd="0" parTransId="{84E7515C-73FC-C645-BDEB-50669C57622A}" sibTransId="{F6D50B8D-6B5C-2B41-B902-247657AF5CDC}"/>
    <dgm:cxn modelId="{8EF1EF27-6BE0-7942-A8FC-79B25FBEE760}" srcId="{539B2025-D360-B84B-9861-F64F2E6D98E7}" destId="{43A98D37-0D55-A64D-9AC0-476A2B6E3809}" srcOrd="4" destOrd="0" parTransId="{1122E493-B016-404D-9B44-E063A5B8D8B5}" sibTransId="{6C4242F8-2253-D345-9F62-DE05C88CF3FF}"/>
    <dgm:cxn modelId="{EA137DEA-4E80-A641-9395-4F6BBB6E003A}" type="presOf" srcId="{733489CB-3159-A74C-A1D4-A34A9984B3E7}" destId="{8D1575C6-2F7F-3149-A9FF-DACB0036169B}" srcOrd="0" destOrd="0" presId="urn:microsoft.com/office/officeart/2005/8/layout/radial6"/>
    <dgm:cxn modelId="{E175F710-235C-134E-8BC7-C2B90F0FBDA4}" srcId="{539B2025-D360-B84B-9861-F64F2E6D98E7}" destId="{746A3949-79AA-1748-8672-B5C3BCA3366F}" srcOrd="0" destOrd="0" parTransId="{9AFBC5FA-7713-854A-8F49-3ACBE0BB9BBE}" sibTransId="{4570999C-B4D0-3243-B60F-A31538D36D46}"/>
    <dgm:cxn modelId="{FDE7B176-5614-BA45-9769-62A15F6CE343}" type="presOf" srcId="{9EF5D9E3-9E17-F54C-BFB9-3D4437D7EBE9}" destId="{0D33ECCD-5980-D341-8053-5D85B69DF0E7}" srcOrd="0" destOrd="0" presId="urn:microsoft.com/office/officeart/2005/8/layout/radial6"/>
    <dgm:cxn modelId="{9364DA31-EDBF-704A-B75A-25826405F875}" type="presOf" srcId="{4570999C-B4D0-3243-B60F-A31538D36D46}" destId="{AEEE86B5-6220-AC45-A8A3-A613E6818FEE}" srcOrd="0" destOrd="0" presId="urn:microsoft.com/office/officeart/2005/8/layout/radial6"/>
    <dgm:cxn modelId="{0B2E3DAD-E8F4-A14E-BDC5-B4C5C9B8B269}" type="presParOf" srcId="{0D33ECCD-5980-D341-8053-5D85B69DF0E7}" destId="{BC9AF732-D47F-1E4B-9B33-8DF0E60B4F07}" srcOrd="0" destOrd="0" presId="urn:microsoft.com/office/officeart/2005/8/layout/radial6"/>
    <dgm:cxn modelId="{B6040A6C-D572-D34B-8EBE-76CB028E4D2C}" type="presParOf" srcId="{0D33ECCD-5980-D341-8053-5D85B69DF0E7}" destId="{45DF4317-91AC-8C46-910B-4B0A0D46800F}" srcOrd="1" destOrd="0" presId="urn:microsoft.com/office/officeart/2005/8/layout/radial6"/>
    <dgm:cxn modelId="{AA744705-8F68-C448-9F46-7943DC5F76BA}" type="presParOf" srcId="{0D33ECCD-5980-D341-8053-5D85B69DF0E7}" destId="{93F27413-EEDB-B94C-B984-469CD8735D60}" srcOrd="2" destOrd="0" presId="urn:microsoft.com/office/officeart/2005/8/layout/radial6"/>
    <dgm:cxn modelId="{72252088-1ADB-824E-84DC-A3AC419D162D}" type="presParOf" srcId="{0D33ECCD-5980-D341-8053-5D85B69DF0E7}" destId="{AEEE86B5-6220-AC45-A8A3-A613E6818FEE}" srcOrd="3" destOrd="0" presId="urn:microsoft.com/office/officeart/2005/8/layout/radial6"/>
    <dgm:cxn modelId="{19FE230E-5F77-3042-B32F-238967F77CF2}" type="presParOf" srcId="{0D33ECCD-5980-D341-8053-5D85B69DF0E7}" destId="{47305760-2776-3E46-BD8C-ED1CADB3525A}" srcOrd="4" destOrd="0" presId="urn:microsoft.com/office/officeart/2005/8/layout/radial6"/>
    <dgm:cxn modelId="{D3F4E253-0E91-5D4A-91F0-B5D249D53516}" type="presParOf" srcId="{0D33ECCD-5980-D341-8053-5D85B69DF0E7}" destId="{D67E97F6-5EA9-6147-9CA1-61AFA47D4851}" srcOrd="5" destOrd="0" presId="urn:microsoft.com/office/officeart/2005/8/layout/radial6"/>
    <dgm:cxn modelId="{7873A428-A682-BB46-B4EB-BB54A8B12F0F}" type="presParOf" srcId="{0D33ECCD-5980-D341-8053-5D85B69DF0E7}" destId="{D5CCBC38-5D8A-3F4A-866E-5087099911DD}" srcOrd="6" destOrd="0" presId="urn:microsoft.com/office/officeart/2005/8/layout/radial6"/>
    <dgm:cxn modelId="{A2569661-9574-1C45-96EC-F65681623B8E}" type="presParOf" srcId="{0D33ECCD-5980-D341-8053-5D85B69DF0E7}" destId="{8D1575C6-2F7F-3149-A9FF-DACB0036169B}" srcOrd="7" destOrd="0" presId="urn:microsoft.com/office/officeart/2005/8/layout/radial6"/>
    <dgm:cxn modelId="{D76D6F97-36B4-AC44-8AD8-EE4007FBC366}" type="presParOf" srcId="{0D33ECCD-5980-D341-8053-5D85B69DF0E7}" destId="{0194A916-D4E2-894D-B3CF-87AB12A0BD6F}" srcOrd="8" destOrd="0" presId="urn:microsoft.com/office/officeart/2005/8/layout/radial6"/>
    <dgm:cxn modelId="{7BC4566B-8400-254D-9A0F-6A784E430584}" type="presParOf" srcId="{0D33ECCD-5980-D341-8053-5D85B69DF0E7}" destId="{9E8545CE-9F77-974B-BEC7-F7FB19E098C9}" srcOrd="9" destOrd="0" presId="urn:microsoft.com/office/officeart/2005/8/layout/radial6"/>
    <dgm:cxn modelId="{30BC8C30-C17B-8E4F-A59C-A0C07F57B9BC}" type="presParOf" srcId="{0D33ECCD-5980-D341-8053-5D85B69DF0E7}" destId="{3D5DAD02-974D-A542-965D-BCAB27E8FC16}" srcOrd="10" destOrd="0" presId="urn:microsoft.com/office/officeart/2005/8/layout/radial6"/>
    <dgm:cxn modelId="{E6E9174C-679B-3B49-BAEF-AEF30E67AACE}" type="presParOf" srcId="{0D33ECCD-5980-D341-8053-5D85B69DF0E7}" destId="{D9C24578-620F-7C44-96BE-9AA95F5ACFC9}" srcOrd="11" destOrd="0" presId="urn:microsoft.com/office/officeart/2005/8/layout/radial6"/>
    <dgm:cxn modelId="{C3DA0CED-57A4-134F-B848-039E6D39432E}" type="presParOf" srcId="{0D33ECCD-5980-D341-8053-5D85B69DF0E7}" destId="{3ECC3406-83CE-6048-BBA1-262FE90F8547}" srcOrd="12" destOrd="0" presId="urn:microsoft.com/office/officeart/2005/8/layout/radial6"/>
    <dgm:cxn modelId="{64749128-CEBF-9A49-B019-085EA65C317B}" type="presParOf" srcId="{0D33ECCD-5980-D341-8053-5D85B69DF0E7}" destId="{0740C9DB-A8F2-784F-A2E0-36659A531077}" srcOrd="13" destOrd="0" presId="urn:microsoft.com/office/officeart/2005/8/layout/radial6"/>
    <dgm:cxn modelId="{F4932F90-DCC0-2F46-B3F7-74E5E33008CE}" type="presParOf" srcId="{0D33ECCD-5980-D341-8053-5D85B69DF0E7}" destId="{5B4F4E91-5B9B-0545-9CB6-3626F5E2726B}" srcOrd="14" destOrd="0" presId="urn:microsoft.com/office/officeart/2005/8/layout/radial6"/>
    <dgm:cxn modelId="{B8AA4122-221C-2547-ABEB-8400113CD576}" type="presParOf" srcId="{0D33ECCD-5980-D341-8053-5D85B69DF0E7}" destId="{54ABBF9F-AA5B-5C46-B656-87F4124DB5FA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304D33D-2B92-454F-941D-E456E0C69216}" type="doc">
      <dgm:prSet loTypeId="urn:microsoft.com/office/officeart/2005/8/layout/radial4" loCatId="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09F15B-C06C-B741-83CB-42069F929699}">
      <dgm:prSet phldrT="[Текст]"/>
      <dgm:spPr/>
      <dgm:t>
        <a:bodyPr/>
        <a:lstStyle/>
        <a:p>
          <a:r>
            <a:rPr lang="ru-RU" dirty="0" smtClean="0"/>
            <a:t>Проверка на плагиат</a:t>
          </a:r>
          <a:endParaRPr lang="ru-RU" dirty="0"/>
        </a:p>
      </dgm:t>
    </dgm:pt>
    <dgm:pt modelId="{03B6F4BA-E70B-BD40-801E-C12C4493C895}" type="parTrans" cxnId="{022CD79C-82F2-7A4A-A2F4-00506C4A3454}">
      <dgm:prSet/>
      <dgm:spPr/>
      <dgm:t>
        <a:bodyPr/>
        <a:lstStyle/>
        <a:p>
          <a:endParaRPr lang="ru-RU"/>
        </a:p>
      </dgm:t>
    </dgm:pt>
    <dgm:pt modelId="{789A9A2D-1FD4-AA40-B262-04D9DD47DC54}" type="sibTrans" cxnId="{022CD79C-82F2-7A4A-A2F4-00506C4A3454}">
      <dgm:prSet/>
      <dgm:spPr/>
      <dgm:t>
        <a:bodyPr/>
        <a:lstStyle/>
        <a:p>
          <a:endParaRPr lang="ru-RU"/>
        </a:p>
      </dgm:t>
    </dgm:pt>
    <dgm:pt modelId="{25FDDCD5-8495-ED46-AAE0-EF4D816457DD}">
      <dgm:prSet phldrT="[Текст]"/>
      <dgm:spPr/>
      <dgm:t>
        <a:bodyPr/>
        <a:lstStyle/>
        <a:p>
          <a:r>
            <a:rPr lang="ru-RU" dirty="0" smtClean="0"/>
            <a:t>Курсовые работы</a:t>
          </a:r>
          <a:endParaRPr lang="ru-RU" dirty="0"/>
        </a:p>
      </dgm:t>
    </dgm:pt>
    <dgm:pt modelId="{3AF37A01-D607-CB4A-8529-F0CC7FCBA451}" type="parTrans" cxnId="{89E74D22-19A5-F049-A23B-B167D7E1F45F}">
      <dgm:prSet/>
      <dgm:spPr/>
      <dgm:t>
        <a:bodyPr/>
        <a:lstStyle/>
        <a:p>
          <a:endParaRPr lang="ru-RU"/>
        </a:p>
      </dgm:t>
    </dgm:pt>
    <dgm:pt modelId="{23E040E3-B31A-F94A-9D5D-70B42B4F435A}" type="sibTrans" cxnId="{89E74D22-19A5-F049-A23B-B167D7E1F45F}">
      <dgm:prSet/>
      <dgm:spPr/>
      <dgm:t>
        <a:bodyPr/>
        <a:lstStyle/>
        <a:p>
          <a:endParaRPr lang="ru-RU"/>
        </a:p>
      </dgm:t>
    </dgm:pt>
    <dgm:pt modelId="{F6A88C44-6333-3E44-BA76-9F550599A3C1}">
      <dgm:prSet phldrT="[Текст]"/>
      <dgm:spPr/>
      <dgm:t>
        <a:bodyPr/>
        <a:lstStyle/>
        <a:p>
          <a:r>
            <a:rPr lang="ru-RU" dirty="0" smtClean="0"/>
            <a:t>Выпускные квалификационные работы</a:t>
          </a:r>
          <a:endParaRPr lang="ru-RU" dirty="0"/>
        </a:p>
      </dgm:t>
    </dgm:pt>
    <dgm:pt modelId="{AF71AFC8-575A-7E4F-85A9-E9E799D616E4}" type="parTrans" cxnId="{C19252B0-BE4F-DE4A-A90F-A785A050D8AA}">
      <dgm:prSet/>
      <dgm:spPr/>
      <dgm:t>
        <a:bodyPr/>
        <a:lstStyle/>
        <a:p>
          <a:endParaRPr lang="ru-RU"/>
        </a:p>
      </dgm:t>
    </dgm:pt>
    <dgm:pt modelId="{44BBDFA9-63D0-724C-897C-4BA266A1CA43}" type="sibTrans" cxnId="{C19252B0-BE4F-DE4A-A90F-A785A050D8AA}">
      <dgm:prSet/>
      <dgm:spPr/>
      <dgm:t>
        <a:bodyPr/>
        <a:lstStyle/>
        <a:p>
          <a:endParaRPr lang="ru-RU"/>
        </a:p>
      </dgm:t>
    </dgm:pt>
    <dgm:pt modelId="{1416A48C-4E03-524D-95C8-D6FE327D611F}">
      <dgm:prSet phldrT="[Текст]"/>
      <dgm:spPr/>
      <dgm:t>
        <a:bodyPr/>
        <a:lstStyle/>
        <a:p>
          <a:r>
            <a:rPr lang="ru-RU" dirty="0" smtClean="0"/>
            <a:t>Проектные работы</a:t>
          </a:r>
          <a:endParaRPr lang="ru-RU" dirty="0"/>
        </a:p>
      </dgm:t>
    </dgm:pt>
    <dgm:pt modelId="{0F7D6300-AFC4-3B43-8DCA-7608B283CA10}" type="parTrans" cxnId="{498C5EF7-89C2-E148-8DEB-363F39E5219F}">
      <dgm:prSet/>
      <dgm:spPr/>
      <dgm:t>
        <a:bodyPr/>
        <a:lstStyle/>
        <a:p>
          <a:endParaRPr lang="ru-RU"/>
        </a:p>
      </dgm:t>
    </dgm:pt>
    <dgm:pt modelId="{D96DF658-121B-8A42-A9BF-7A8889062CE0}" type="sibTrans" cxnId="{498C5EF7-89C2-E148-8DEB-363F39E5219F}">
      <dgm:prSet/>
      <dgm:spPr/>
      <dgm:t>
        <a:bodyPr/>
        <a:lstStyle/>
        <a:p>
          <a:endParaRPr lang="ru-RU"/>
        </a:p>
      </dgm:t>
    </dgm:pt>
    <dgm:pt modelId="{3B0701C6-745F-804B-9730-3B760A4914F2}" type="pres">
      <dgm:prSet presAssocID="{0304D33D-2B92-454F-941D-E456E0C6921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B30BD9-EAED-5340-A565-88FEEC72BFCE}" type="pres">
      <dgm:prSet presAssocID="{5909F15B-C06C-B741-83CB-42069F929699}" presName="centerShape" presStyleLbl="node0" presStyleIdx="0" presStyleCnt="1"/>
      <dgm:spPr/>
      <dgm:t>
        <a:bodyPr/>
        <a:lstStyle/>
        <a:p>
          <a:endParaRPr lang="ru-RU"/>
        </a:p>
      </dgm:t>
    </dgm:pt>
    <dgm:pt modelId="{B2B3C495-719D-CA41-A0FF-6F524C8F48B7}" type="pres">
      <dgm:prSet presAssocID="{3AF37A01-D607-CB4A-8529-F0CC7FCBA451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78F014FA-D8F5-3E46-AD1F-209C2F258DA4}" type="pres">
      <dgm:prSet presAssocID="{25FDDCD5-8495-ED46-AAE0-EF4D816457DD}" presName="node" presStyleLbl="node1" presStyleIdx="0" presStyleCnt="3" custRadScaleRad="122524" custRadScaleInc="-120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280ACC-6657-6946-B899-44F99B2A28B6}" type="pres">
      <dgm:prSet presAssocID="{AF71AFC8-575A-7E4F-85A9-E9E799D616E4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D5C50B31-979F-7742-BFB8-C2DA333B6A18}" type="pres">
      <dgm:prSet presAssocID="{F6A88C44-6333-3E44-BA76-9F550599A3C1}" presName="node" presStyleLbl="node1" presStyleIdx="1" presStyleCnt="3" custScaleX="1769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6D7D08-508A-3E47-9206-7F60F0906EBB}" type="pres">
      <dgm:prSet presAssocID="{0F7D6300-AFC4-3B43-8DCA-7608B283CA10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1B947AF5-6B33-4E4C-A102-4EE30F891098}" type="pres">
      <dgm:prSet presAssocID="{1416A48C-4E03-524D-95C8-D6FE327D611F}" presName="node" presStyleLbl="node1" presStyleIdx="2" presStyleCnt="3" custRadScaleRad="124450" custRadScaleInc="128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B77DFA-983D-214E-B35A-447F3E6A9020}" type="presOf" srcId="{25FDDCD5-8495-ED46-AAE0-EF4D816457DD}" destId="{78F014FA-D8F5-3E46-AD1F-209C2F258DA4}" srcOrd="0" destOrd="0" presId="urn:microsoft.com/office/officeart/2005/8/layout/radial4"/>
    <dgm:cxn modelId="{91565197-ECC7-5B4A-8280-B999CA9C8D8C}" type="presOf" srcId="{1416A48C-4E03-524D-95C8-D6FE327D611F}" destId="{1B947AF5-6B33-4E4C-A102-4EE30F891098}" srcOrd="0" destOrd="0" presId="urn:microsoft.com/office/officeart/2005/8/layout/radial4"/>
    <dgm:cxn modelId="{5383EB4D-797F-E24E-B29C-BCEBBF863DD6}" type="presOf" srcId="{AF71AFC8-575A-7E4F-85A9-E9E799D616E4}" destId="{39280ACC-6657-6946-B899-44F99B2A28B6}" srcOrd="0" destOrd="0" presId="urn:microsoft.com/office/officeart/2005/8/layout/radial4"/>
    <dgm:cxn modelId="{022CD79C-82F2-7A4A-A2F4-00506C4A3454}" srcId="{0304D33D-2B92-454F-941D-E456E0C69216}" destId="{5909F15B-C06C-B741-83CB-42069F929699}" srcOrd="0" destOrd="0" parTransId="{03B6F4BA-E70B-BD40-801E-C12C4493C895}" sibTransId="{789A9A2D-1FD4-AA40-B262-04D9DD47DC54}"/>
    <dgm:cxn modelId="{89E74D22-19A5-F049-A23B-B167D7E1F45F}" srcId="{5909F15B-C06C-B741-83CB-42069F929699}" destId="{25FDDCD5-8495-ED46-AAE0-EF4D816457DD}" srcOrd="0" destOrd="0" parTransId="{3AF37A01-D607-CB4A-8529-F0CC7FCBA451}" sibTransId="{23E040E3-B31A-F94A-9D5D-70B42B4F435A}"/>
    <dgm:cxn modelId="{29F00F67-2C56-6641-B500-9C687E434DBF}" type="presOf" srcId="{0F7D6300-AFC4-3B43-8DCA-7608B283CA10}" destId="{ED6D7D08-508A-3E47-9206-7F60F0906EBB}" srcOrd="0" destOrd="0" presId="urn:microsoft.com/office/officeart/2005/8/layout/radial4"/>
    <dgm:cxn modelId="{B33BE61C-E056-0A43-AD9F-FBE6073853EA}" type="presOf" srcId="{F6A88C44-6333-3E44-BA76-9F550599A3C1}" destId="{D5C50B31-979F-7742-BFB8-C2DA333B6A18}" srcOrd="0" destOrd="0" presId="urn:microsoft.com/office/officeart/2005/8/layout/radial4"/>
    <dgm:cxn modelId="{498C5EF7-89C2-E148-8DEB-363F39E5219F}" srcId="{5909F15B-C06C-B741-83CB-42069F929699}" destId="{1416A48C-4E03-524D-95C8-D6FE327D611F}" srcOrd="2" destOrd="0" parTransId="{0F7D6300-AFC4-3B43-8DCA-7608B283CA10}" sibTransId="{D96DF658-121B-8A42-A9BF-7A8889062CE0}"/>
    <dgm:cxn modelId="{6F4D58C6-D63C-EF43-8CF4-897D7512BBBC}" type="presOf" srcId="{5909F15B-C06C-B741-83CB-42069F929699}" destId="{C6B30BD9-EAED-5340-A565-88FEEC72BFCE}" srcOrd="0" destOrd="0" presId="urn:microsoft.com/office/officeart/2005/8/layout/radial4"/>
    <dgm:cxn modelId="{020FAB81-CF1E-D34F-B2DD-58D1C7B088E6}" type="presOf" srcId="{3AF37A01-D607-CB4A-8529-F0CC7FCBA451}" destId="{B2B3C495-719D-CA41-A0FF-6F524C8F48B7}" srcOrd="0" destOrd="0" presId="urn:microsoft.com/office/officeart/2005/8/layout/radial4"/>
    <dgm:cxn modelId="{C19252B0-BE4F-DE4A-A90F-A785A050D8AA}" srcId="{5909F15B-C06C-B741-83CB-42069F929699}" destId="{F6A88C44-6333-3E44-BA76-9F550599A3C1}" srcOrd="1" destOrd="0" parTransId="{AF71AFC8-575A-7E4F-85A9-E9E799D616E4}" sibTransId="{44BBDFA9-63D0-724C-897C-4BA266A1CA43}"/>
    <dgm:cxn modelId="{3D6DBAD0-224A-6746-9E3A-F31B69776F19}" type="presOf" srcId="{0304D33D-2B92-454F-941D-E456E0C69216}" destId="{3B0701C6-745F-804B-9730-3B760A4914F2}" srcOrd="0" destOrd="0" presId="urn:microsoft.com/office/officeart/2005/8/layout/radial4"/>
    <dgm:cxn modelId="{2E33026C-9F84-944A-AC25-80D903280CE2}" type="presParOf" srcId="{3B0701C6-745F-804B-9730-3B760A4914F2}" destId="{C6B30BD9-EAED-5340-A565-88FEEC72BFCE}" srcOrd="0" destOrd="0" presId="urn:microsoft.com/office/officeart/2005/8/layout/radial4"/>
    <dgm:cxn modelId="{43DAAA0D-3722-5D4F-8DEB-84597CFCB309}" type="presParOf" srcId="{3B0701C6-745F-804B-9730-3B760A4914F2}" destId="{B2B3C495-719D-CA41-A0FF-6F524C8F48B7}" srcOrd="1" destOrd="0" presId="urn:microsoft.com/office/officeart/2005/8/layout/radial4"/>
    <dgm:cxn modelId="{B94C06E3-2D4D-4041-B87E-1BFF42198200}" type="presParOf" srcId="{3B0701C6-745F-804B-9730-3B760A4914F2}" destId="{78F014FA-D8F5-3E46-AD1F-209C2F258DA4}" srcOrd="2" destOrd="0" presId="urn:microsoft.com/office/officeart/2005/8/layout/radial4"/>
    <dgm:cxn modelId="{77232AA0-9468-F84D-859C-A1F2671F5AE4}" type="presParOf" srcId="{3B0701C6-745F-804B-9730-3B760A4914F2}" destId="{39280ACC-6657-6946-B899-44F99B2A28B6}" srcOrd="3" destOrd="0" presId="urn:microsoft.com/office/officeart/2005/8/layout/radial4"/>
    <dgm:cxn modelId="{C9F004D9-F5F1-8445-96B1-9648FCC11ECD}" type="presParOf" srcId="{3B0701C6-745F-804B-9730-3B760A4914F2}" destId="{D5C50B31-979F-7742-BFB8-C2DA333B6A18}" srcOrd="4" destOrd="0" presId="urn:microsoft.com/office/officeart/2005/8/layout/radial4"/>
    <dgm:cxn modelId="{9F9965DB-79F5-F741-83F2-22944B7CE524}" type="presParOf" srcId="{3B0701C6-745F-804B-9730-3B760A4914F2}" destId="{ED6D7D08-508A-3E47-9206-7F60F0906EBB}" srcOrd="5" destOrd="0" presId="urn:microsoft.com/office/officeart/2005/8/layout/radial4"/>
    <dgm:cxn modelId="{DF027673-3547-0D49-95A4-8B1F27D44143}" type="presParOf" srcId="{3B0701C6-745F-804B-9730-3B760A4914F2}" destId="{1B947AF5-6B33-4E4C-A102-4EE30F891098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22670D9-57E3-654F-800B-E2F791DEEF01}" type="doc">
      <dgm:prSet loTypeId="urn:microsoft.com/office/officeart/2008/layout/VerticalCurvedList" loCatId="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8EC9FB-D9B3-9B49-852D-D8FDE07E7DB4}">
      <dgm:prSet phldrT="[Текст]"/>
      <dgm:spPr/>
      <dgm:t>
        <a:bodyPr/>
        <a:lstStyle/>
        <a:p>
          <a:r>
            <a:rPr lang="ru-RU" dirty="0" smtClean="0"/>
            <a:t>Промежуточный контроль по отдельным дисциплинам</a:t>
          </a:r>
          <a:endParaRPr lang="ru-RU" dirty="0"/>
        </a:p>
      </dgm:t>
    </dgm:pt>
    <dgm:pt modelId="{A4622878-FDDE-4D4B-8AB5-BA64F94C6725}" type="parTrans" cxnId="{2F7B2A70-9CDB-4F4E-847C-9ACFFC3F734D}">
      <dgm:prSet/>
      <dgm:spPr/>
      <dgm:t>
        <a:bodyPr/>
        <a:lstStyle/>
        <a:p>
          <a:endParaRPr lang="ru-RU"/>
        </a:p>
      </dgm:t>
    </dgm:pt>
    <dgm:pt modelId="{ADF147F4-9BFA-6843-B598-1D33E27F3ACD}" type="sibTrans" cxnId="{2F7B2A70-9CDB-4F4E-847C-9ACFFC3F734D}">
      <dgm:prSet/>
      <dgm:spPr/>
      <dgm:t>
        <a:bodyPr/>
        <a:lstStyle/>
        <a:p>
          <a:endParaRPr lang="ru-RU"/>
        </a:p>
      </dgm:t>
    </dgm:pt>
    <dgm:pt modelId="{F2C258DB-3ED3-6245-8837-FF6BAB4FD51B}">
      <dgm:prSet phldrT="[Текст]"/>
      <dgm:spPr/>
      <dgm:t>
        <a:bodyPr/>
        <a:lstStyle/>
        <a:p>
          <a:r>
            <a:rPr lang="ru-RU" dirty="0" smtClean="0"/>
            <a:t>Междисциплинарный государственный экзамен </a:t>
          </a:r>
          <a:endParaRPr lang="ru-RU" dirty="0"/>
        </a:p>
      </dgm:t>
    </dgm:pt>
    <dgm:pt modelId="{852796DE-9ED5-9144-8961-2BA6DA63A39B}" type="parTrans" cxnId="{EF745E71-A3BA-3541-B9B2-35E39827A47B}">
      <dgm:prSet/>
      <dgm:spPr/>
      <dgm:t>
        <a:bodyPr/>
        <a:lstStyle/>
        <a:p>
          <a:endParaRPr lang="ru-RU"/>
        </a:p>
      </dgm:t>
    </dgm:pt>
    <dgm:pt modelId="{4C8D2580-EAA0-0C4E-A70B-165AD15766FF}" type="sibTrans" cxnId="{EF745E71-A3BA-3541-B9B2-35E39827A47B}">
      <dgm:prSet/>
      <dgm:spPr/>
      <dgm:t>
        <a:bodyPr/>
        <a:lstStyle/>
        <a:p>
          <a:endParaRPr lang="ru-RU"/>
        </a:p>
      </dgm:t>
    </dgm:pt>
    <dgm:pt modelId="{3D84A37D-90B7-4049-B1AF-74E734C3B76E}">
      <dgm:prSet phldrT="[Текст]"/>
      <dgm:spPr/>
      <dgm:t>
        <a:bodyPr/>
        <a:lstStyle/>
        <a:p>
          <a:r>
            <a:rPr lang="ru-RU" dirty="0" smtClean="0"/>
            <a:t>Независимый экзамен по английскому языку по технологии </a:t>
          </a:r>
          <a:r>
            <a:rPr lang="en-US" dirty="0" smtClean="0"/>
            <a:t>IELTS</a:t>
          </a:r>
          <a:endParaRPr lang="ru-RU" dirty="0"/>
        </a:p>
      </dgm:t>
    </dgm:pt>
    <dgm:pt modelId="{04F4BA6B-68EB-FD4A-8E5D-211F6B0FF4EA}" type="parTrans" cxnId="{C6082DE6-66DE-2947-8B8A-8DC45F40D0C9}">
      <dgm:prSet/>
      <dgm:spPr/>
      <dgm:t>
        <a:bodyPr/>
        <a:lstStyle/>
        <a:p>
          <a:endParaRPr lang="ru-RU"/>
        </a:p>
      </dgm:t>
    </dgm:pt>
    <dgm:pt modelId="{0BF7807A-5B7A-6A48-8F4D-F63073696690}" type="sibTrans" cxnId="{C6082DE6-66DE-2947-8B8A-8DC45F40D0C9}">
      <dgm:prSet/>
      <dgm:spPr/>
      <dgm:t>
        <a:bodyPr/>
        <a:lstStyle/>
        <a:p>
          <a:endParaRPr lang="ru-RU"/>
        </a:p>
      </dgm:t>
    </dgm:pt>
    <dgm:pt modelId="{12491F5C-BF2A-5C44-AD38-3BD4DEBC8E79}">
      <dgm:prSet phldrT="[Текст]"/>
      <dgm:spPr/>
      <dgm:t>
        <a:bodyPr/>
        <a:lstStyle/>
        <a:p>
          <a:r>
            <a:rPr lang="ru-RU" dirty="0" smtClean="0"/>
            <a:t>Формирование контрольно-измерительных материалов</a:t>
          </a:r>
          <a:endParaRPr lang="ru-RU" dirty="0"/>
        </a:p>
      </dgm:t>
    </dgm:pt>
    <dgm:pt modelId="{02308193-4210-5B46-B093-6448C3C0A936}" type="parTrans" cxnId="{B2B13FBF-79DA-8146-B713-08490CF613EE}">
      <dgm:prSet/>
      <dgm:spPr/>
      <dgm:t>
        <a:bodyPr/>
        <a:lstStyle/>
        <a:p>
          <a:endParaRPr lang="ru-RU"/>
        </a:p>
      </dgm:t>
    </dgm:pt>
    <dgm:pt modelId="{15AFE9A1-53F4-DA4B-ACD4-A1CDF34DD46E}" type="sibTrans" cxnId="{B2B13FBF-79DA-8146-B713-08490CF613EE}">
      <dgm:prSet/>
      <dgm:spPr/>
      <dgm:t>
        <a:bodyPr/>
        <a:lstStyle/>
        <a:p>
          <a:endParaRPr lang="ru-RU"/>
        </a:p>
      </dgm:t>
    </dgm:pt>
    <dgm:pt modelId="{B6108D23-8435-FB45-AC91-740860AA9C63}">
      <dgm:prSet phldrT="[Текст]"/>
      <dgm:spPr/>
      <dgm:t>
        <a:bodyPr/>
        <a:lstStyle/>
        <a:p>
          <a:r>
            <a:rPr lang="ru-RU" dirty="0" smtClean="0"/>
            <a:t>Тестирование иностранных студентов на уровень владения русским языком</a:t>
          </a:r>
          <a:endParaRPr lang="ru-RU" dirty="0"/>
        </a:p>
      </dgm:t>
    </dgm:pt>
    <dgm:pt modelId="{B39A7A5A-1B7C-8540-B61F-C205E0647A74}" type="parTrans" cxnId="{066240B0-5632-5C44-A9D1-DDEC42CCAF9F}">
      <dgm:prSet/>
      <dgm:spPr/>
      <dgm:t>
        <a:bodyPr/>
        <a:lstStyle/>
        <a:p>
          <a:endParaRPr lang="ru-RU"/>
        </a:p>
      </dgm:t>
    </dgm:pt>
    <dgm:pt modelId="{BCC5E4B3-E8EF-3C40-973E-85C8CE7C9AC0}" type="sibTrans" cxnId="{066240B0-5632-5C44-A9D1-DDEC42CCAF9F}">
      <dgm:prSet/>
      <dgm:spPr/>
      <dgm:t>
        <a:bodyPr/>
        <a:lstStyle/>
        <a:p>
          <a:endParaRPr lang="ru-RU"/>
        </a:p>
      </dgm:t>
    </dgm:pt>
    <dgm:pt modelId="{E157D9E6-6227-6E4C-B2A3-D0DCB10B3D23}">
      <dgm:prSet phldrT="[Текст]"/>
      <dgm:spPr/>
      <dgm:t>
        <a:bodyPr/>
        <a:lstStyle/>
        <a:p>
          <a:r>
            <a:rPr lang="ru-RU" dirty="0" smtClean="0"/>
            <a:t>Входное тестирование кандидатов на должность сотрудников Учебных офисов образовательных программ</a:t>
          </a:r>
          <a:endParaRPr lang="ru-RU" dirty="0"/>
        </a:p>
      </dgm:t>
    </dgm:pt>
    <dgm:pt modelId="{7079840D-67F4-9042-94B7-B840621B62D4}" type="parTrans" cxnId="{9A158FB9-0955-D444-98D8-EA08647A3AF8}">
      <dgm:prSet/>
      <dgm:spPr/>
      <dgm:t>
        <a:bodyPr/>
        <a:lstStyle/>
        <a:p>
          <a:endParaRPr lang="ru-RU"/>
        </a:p>
      </dgm:t>
    </dgm:pt>
    <dgm:pt modelId="{F2E01F7D-3655-1C4C-A277-5771FD30C351}" type="sibTrans" cxnId="{9A158FB9-0955-D444-98D8-EA08647A3AF8}">
      <dgm:prSet/>
      <dgm:spPr/>
      <dgm:t>
        <a:bodyPr/>
        <a:lstStyle/>
        <a:p>
          <a:endParaRPr lang="ru-RU"/>
        </a:p>
      </dgm:t>
    </dgm:pt>
    <dgm:pt modelId="{F6E50A30-2B64-B34C-8B6E-083CBE9BD4E5}" type="pres">
      <dgm:prSet presAssocID="{522670D9-57E3-654F-800B-E2F791DEEF0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08C55733-29A5-174A-87E1-187F414251C2}" type="pres">
      <dgm:prSet presAssocID="{522670D9-57E3-654F-800B-E2F791DEEF01}" presName="Name1" presStyleCnt="0"/>
      <dgm:spPr/>
      <dgm:t>
        <a:bodyPr/>
        <a:lstStyle/>
        <a:p>
          <a:endParaRPr lang="ru-RU"/>
        </a:p>
      </dgm:t>
    </dgm:pt>
    <dgm:pt modelId="{A6718971-5B40-5848-A33D-94F756AF8DB2}" type="pres">
      <dgm:prSet presAssocID="{522670D9-57E3-654F-800B-E2F791DEEF01}" presName="cycle" presStyleCnt="0"/>
      <dgm:spPr/>
      <dgm:t>
        <a:bodyPr/>
        <a:lstStyle/>
        <a:p>
          <a:endParaRPr lang="ru-RU"/>
        </a:p>
      </dgm:t>
    </dgm:pt>
    <dgm:pt modelId="{4EC93FF8-AC26-DE4C-8F12-D9DFA2863780}" type="pres">
      <dgm:prSet presAssocID="{522670D9-57E3-654F-800B-E2F791DEEF01}" presName="srcNode" presStyleLbl="node1" presStyleIdx="0" presStyleCnt="6"/>
      <dgm:spPr/>
      <dgm:t>
        <a:bodyPr/>
        <a:lstStyle/>
        <a:p>
          <a:endParaRPr lang="ru-RU"/>
        </a:p>
      </dgm:t>
    </dgm:pt>
    <dgm:pt modelId="{1339F097-883D-784A-A62E-13F16F92CB37}" type="pres">
      <dgm:prSet presAssocID="{522670D9-57E3-654F-800B-E2F791DEEF01}" presName="conn" presStyleLbl="parChTrans1D2" presStyleIdx="0" presStyleCnt="1"/>
      <dgm:spPr/>
      <dgm:t>
        <a:bodyPr/>
        <a:lstStyle/>
        <a:p>
          <a:endParaRPr lang="ru-RU"/>
        </a:p>
      </dgm:t>
    </dgm:pt>
    <dgm:pt modelId="{FF0D38DE-D89E-EF48-B168-A11E15673D9E}" type="pres">
      <dgm:prSet presAssocID="{522670D9-57E3-654F-800B-E2F791DEEF01}" presName="extraNode" presStyleLbl="node1" presStyleIdx="0" presStyleCnt="6"/>
      <dgm:spPr/>
      <dgm:t>
        <a:bodyPr/>
        <a:lstStyle/>
        <a:p>
          <a:endParaRPr lang="ru-RU"/>
        </a:p>
      </dgm:t>
    </dgm:pt>
    <dgm:pt modelId="{92FC10D7-1C9F-1C42-AD43-4C7C6CC5052B}" type="pres">
      <dgm:prSet presAssocID="{522670D9-57E3-654F-800B-E2F791DEEF01}" presName="dstNode" presStyleLbl="node1" presStyleIdx="0" presStyleCnt="6"/>
      <dgm:spPr/>
      <dgm:t>
        <a:bodyPr/>
        <a:lstStyle/>
        <a:p>
          <a:endParaRPr lang="ru-RU"/>
        </a:p>
      </dgm:t>
    </dgm:pt>
    <dgm:pt modelId="{57BE7B53-BA00-1B49-9014-D39819C30BBF}" type="pres">
      <dgm:prSet presAssocID="{CC8EC9FB-D9B3-9B49-852D-D8FDE07E7DB4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F3C760-0D87-9043-B275-2C48F457B85C}" type="pres">
      <dgm:prSet presAssocID="{CC8EC9FB-D9B3-9B49-852D-D8FDE07E7DB4}" presName="accent_1" presStyleCnt="0"/>
      <dgm:spPr/>
      <dgm:t>
        <a:bodyPr/>
        <a:lstStyle/>
        <a:p>
          <a:endParaRPr lang="ru-RU"/>
        </a:p>
      </dgm:t>
    </dgm:pt>
    <dgm:pt modelId="{DDF3FE7D-928F-6B4E-804A-02C95899D4F2}" type="pres">
      <dgm:prSet presAssocID="{CC8EC9FB-D9B3-9B49-852D-D8FDE07E7DB4}" presName="accentRepeatNode" presStyleLbl="solidFgAcc1" presStyleIdx="0" presStyleCnt="6"/>
      <dgm:spPr/>
      <dgm:t>
        <a:bodyPr/>
        <a:lstStyle/>
        <a:p>
          <a:endParaRPr lang="ru-RU"/>
        </a:p>
      </dgm:t>
    </dgm:pt>
    <dgm:pt modelId="{13CD5C64-A082-5541-9CB1-C1CAEF8539B7}" type="pres">
      <dgm:prSet presAssocID="{F2C258DB-3ED3-6245-8837-FF6BAB4FD51B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F771C5-63AA-854F-A2EA-7DE2520C6B23}" type="pres">
      <dgm:prSet presAssocID="{F2C258DB-3ED3-6245-8837-FF6BAB4FD51B}" presName="accent_2" presStyleCnt="0"/>
      <dgm:spPr/>
      <dgm:t>
        <a:bodyPr/>
        <a:lstStyle/>
        <a:p>
          <a:endParaRPr lang="ru-RU"/>
        </a:p>
      </dgm:t>
    </dgm:pt>
    <dgm:pt modelId="{60536289-8E3D-444E-9A64-0E6D36B66A67}" type="pres">
      <dgm:prSet presAssocID="{F2C258DB-3ED3-6245-8837-FF6BAB4FD51B}" presName="accentRepeatNode" presStyleLbl="solidFgAcc1" presStyleIdx="1" presStyleCnt="6"/>
      <dgm:spPr/>
      <dgm:t>
        <a:bodyPr/>
        <a:lstStyle/>
        <a:p>
          <a:endParaRPr lang="ru-RU"/>
        </a:p>
      </dgm:t>
    </dgm:pt>
    <dgm:pt modelId="{ADEEA6EF-DD0C-3342-98E6-98377FBC4897}" type="pres">
      <dgm:prSet presAssocID="{3D84A37D-90B7-4049-B1AF-74E734C3B76E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FAE451-EE21-8B46-A2F6-2F9FF4CEB025}" type="pres">
      <dgm:prSet presAssocID="{3D84A37D-90B7-4049-B1AF-74E734C3B76E}" presName="accent_3" presStyleCnt="0"/>
      <dgm:spPr/>
      <dgm:t>
        <a:bodyPr/>
        <a:lstStyle/>
        <a:p>
          <a:endParaRPr lang="ru-RU"/>
        </a:p>
      </dgm:t>
    </dgm:pt>
    <dgm:pt modelId="{76A3BC5D-2D02-DF47-94E6-55C8311BCDC4}" type="pres">
      <dgm:prSet presAssocID="{3D84A37D-90B7-4049-B1AF-74E734C3B76E}" presName="accentRepeatNode" presStyleLbl="solidFgAcc1" presStyleIdx="2" presStyleCnt="6"/>
      <dgm:spPr/>
      <dgm:t>
        <a:bodyPr/>
        <a:lstStyle/>
        <a:p>
          <a:endParaRPr lang="ru-RU"/>
        </a:p>
      </dgm:t>
    </dgm:pt>
    <dgm:pt modelId="{51BDAB8F-12E2-644D-B036-19D4AB64E046}" type="pres">
      <dgm:prSet presAssocID="{12491F5C-BF2A-5C44-AD38-3BD4DEBC8E79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D06CE5-63E5-F847-9F08-C1A2E4FCB5D1}" type="pres">
      <dgm:prSet presAssocID="{12491F5C-BF2A-5C44-AD38-3BD4DEBC8E79}" presName="accent_4" presStyleCnt="0"/>
      <dgm:spPr/>
      <dgm:t>
        <a:bodyPr/>
        <a:lstStyle/>
        <a:p>
          <a:endParaRPr lang="ru-RU"/>
        </a:p>
      </dgm:t>
    </dgm:pt>
    <dgm:pt modelId="{830FB723-B97B-C34C-9371-3404228212BC}" type="pres">
      <dgm:prSet presAssocID="{12491F5C-BF2A-5C44-AD38-3BD4DEBC8E79}" presName="accentRepeatNode" presStyleLbl="solidFgAcc1" presStyleIdx="3" presStyleCnt="6"/>
      <dgm:spPr/>
      <dgm:t>
        <a:bodyPr/>
        <a:lstStyle/>
        <a:p>
          <a:endParaRPr lang="ru-RU"/>
        </a:p>
      </dgm:t>
    </dgm:pt>
    <dgm:pt modelId="{77E4B05E-7965-6340-8F3B-55811A16DC62}" type="pres">
      <dgm:prSet presAssocID="{B6108D23-8435-FB45-AC91-740860AA9C63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8F6762-2C57-1D42-A236-ED5BE168292E}" type="pres">
      <dgm:prSet presAssocID="{B6108D23-8435-FB45-AC91-740860AA9C63}" presName="accent_5" presStyleCnt="0"/>
      <dgm:spPr/>
      <dgm:t>
        <a:bodyPr/>
        <a:lstStyle/>
        <a:p>
          <a:endParaRPr lang="ru-RU"/>
        </a:p>
      </dgm:t>
    </dgm:pt>
    <dgm:pt modelId="{FF6C797D-653C-C14E-B8FA-234FA203616D}" type="pres">
      <dgm:prSet presAssocID="{B6108D23-8435-FB45-AC91-740860AA9C63}" presName="accentRepeatNode" presStyleLbl="solidFgAcc1" presStyleIdx="4" presStyleCnt="6"/>
      <dgm:spPr/>
      <dgm:t>
        <a:bodyPr/>
        <a:lstStyle/>
        <a:p>
          <a:endParaRPr lang="ru-RU"/>
        </a:p>
      </dgm:t>
    </dgm:pt>
    <dgm:pt modelId="{3E923551-B0FA-A844-AB52-813E235BFA11}" type="pres">
      <dgm:prSet presAssocID="{E157D9E6-6227-6E4C-B2A3-D0DCB10B3D23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7A443C-E182-AC4F-A74F-DF222448529D}" type="pres">
      <dgm:prSet presAssocID="{E157D9E6-6227-6E4C-B2A3-D0DCB10B3D23}" presName="accent_6" presStyleCnt="0"/>
      <dgm:spPr/>
      <dgm:t>
        <a:bodyPr/>
        <a:lstStyle/>
        <a:p>
          <a:endParaRPr lang="ru-RU"/>
        </a:p>
      </dgm:t>
    </dgm:pt>
    <dgm:pt modelId="{CB15B35B-31FD-5B47-B196-0F040EFEB682}" type="pres">
      <dgm:prSet presAssocID="{E157D9E6-6227-6E4C-B2A3-D0DCB10B3D23}" presName="accentRepeatNode" presStyleLbl="solidFgAcc1" presStyleIdx="5" presStyleCnt="6"/>
      <dgm:spPr/>
      <dgm:t>
        <a:bodyPr/>
        <a:lstStyle/>
        <a:p>
          <a:endParaRPr lang="ru-RU"/>
        </a:p>
      </dgm:t>
    </dgm:pt>
  </dgm:ptLst>
  <dgm:cxnLst>
    <dgm:cxn modelId="{066240B0-5632-5C44-A9D1-DDEC42CCAF9F}" srcId="{522670D9-57E3-654F-800B-E2F791DEEF01}" destId="{B6108D23-8435-FB45-AC91-740860AA9C63}" srcOrd="4" destOrd="0" parTransId="{B39A7A5A-1B7C-8540-B61F-C205E0647A74}" sibTransId="{BCC5E4B3-E8EF-3C40-973E-85C8CE7C9AC0}"/>
    <dgm:cxn modelId="{AE2E62A3-DEDC-5A49-B532-82E0BB7C342B}" type="presOf" srcId="{CC8EC9FB-D9B3-9B49-852D-D8FDE07E7DB4}" destId="{57BE7B53-BA00-1B49-9014-D39819C30BBF}" srcOrd="0" destOrd="0" presId="urn:microsoft.com/office/officeart/2008/layout/VerticalCurvedList"/>
    <dgm:cxn modelId="{C6082DE6-66DE-2947-8B8A-8DC45F40D0C9}" srcId="{522670D9-57E3-654F-800B-E2F791DEEF01}" destId="{3D84A37D-90B7-4049-B1AF-74E734C3B76E}" srcOrd="2" destOrd="0" parTransId="{04F4BA6B-68EB-FD4A-8E5D-211F6B0FF4EA}" sibTransId="{0BF7807A-5B7A-6A48-8F4D-F63073696690}"/>
    <dgm:cxn modelId="{3D4E739C-372C-9540-AADB-754985F08F41}" type="presOf" srcId="{522670D9-57E3-654F-800B-E2F791DEEF01}" destId="{F6E50A30-2B64-B34C-8B6E-083CBE9BD4E5}" srcOrd="0" destOrd="0" presId="urn:microsoft.com/office/officeart/2008/layout/VerticalCurvedList"/>
    <dgm:cxn modelId="{1E0CB937-ABD9-6447-8722-7DE3F6FDBDE8}" type="presOf" srcId="{3D84A37D-90B7-4049-B1AF-74E734C3B76E}" destId="{ADEEA6EF-DD0C-3342-98E6-98377FBC4897}" srcOrd="0" destOrd="0" presId="urn:microsoft.com/office/officeart/2008/layout/VerticalCurvedList"/>
    <dgm:cxn modelId="{2F7B2A70-9CDB-4F4E-847C-9ACFFC3F734D}" srcId="{522670D9-57E3-654F-800B-E2F791DEEF01}" destId="{CC8EC9FB-D9B3-9B49-852D-D8FDE07E7DB4}" srcOrd="0" destOrd="0" parTransId="{A4622878-FDDE-4D4B-8AB5-BA64F94C6725}" sibTransId="{ADF147F4-9BFA-6843-B598-1D33E27F3ACD}"/>
    <dgm:cxn modelId="{F378AAE6-D599-5442-A644-84C0E20A9469}" type="presOf" srcId="{E157D9E6-6227-6E4C-B2A3-D0DCB10B3D23}" destId="{3E923551-B0FA-A844-AB52-813E235BFA11}" srcOrd="0" destOrd="0" presId="urn:microsoft.com/office/officeart/2008/layout/VerticalCurvedList"/>
    <dgm:cxn modelId="{EF745E71-A3BA-3541-B9B2-35E39827A47B}" srcId="{522670D9-57E3-654F-800B-E2F791DEEF01}" destId="{F2C258DB-3ED3-6245-8837-FF6BAB4FD51B}" srcOrd="1" destOrd="0" parTransId="{852796DE-9ED5-9144-8961-2BA6DA63A39B}" sibTransId="{4C8D2580-EAA0-0C4E-A70B-165AD15766FF}"/>
    <dgm:cxn modelId="{4E0202AF-C9D2-A04D-8E19-02070E403DEB}" type="presOf" srcId="{ADF147F4-9BFA-6843-B598-1D33E27F3ACD}" destId="{1339F097-883D-784A-A62E-13F16F92CB37}" srcOrd="0" destOrd="0" presId="urn:microsoft.com/office/officeart/2008/layout/VerticalCurvedList"/>
    <dgm:cxn modelId="{C28FC5C8-C1C7-AB44-BA57-372D071C728F}" type="presOf" srcId="{B6108D23-8435-FB45-AC91-740860AA9C63}" destId="{77E4B05E-7965-6340-8F3B-55811A16DC62}" srcOrd="0" destOrd="0" presId="urn:microsoft.com/office/officeart/2008/layout/VerticalCurvedList"/>
    <dgm:cxn modelId="{221804D6-509D-704F-A8B0-7727B96987CA}" type="presOf" srcId="{F2C258DB-3ED3-6245-8837-FF6BAB4FD51B}" destId="{13CD5C64-A082-5541-9CB1-C1CAEF8539B7}" srcOrd="0" destOrd="0" presId="urn:microsoft.com/office/officeart/2008/layout/VerticalCurvedList"/>
    <dgm:cxn modelId="{B2B13FBF-79DA-8146-B713-08490CF613EE}" srcId="{522670D9-57E3-654F-800B-E2F791DEEF01}" destId="{12491F5C-BF2A-5C44-AD38-3BD4DEBC8E79}" srcOrd="3" destOrd="0" parTransId="{02308193-4210-5B46-B093-6448C3C0A936}" sibTransId="{15AFE9A1-53F4-DA4B-ACD4-A1CDF34DD46E}"/>
    <dgm:cxn modelId="{193F3302-64EF-D94C-B89A-B8CF4CA1E2C7}" type="presOf" srcId="{12491F5C-BF2A-5C44-AD38-3BD4DEBC8E79}" destId="{51BDAB8F-12E2-644D-B036-19D4AB64E046}" srcOrd="0" destOrd="0" presId="urn:microsoft.com/office/officeart/2008/layout/VerticalCurvedList"/>
    <dgm:cxn modelId="{9A158FB9-0955-D444-98D8-EA08647A3AF8}" srcId="{522670D9-57E3-654F-800B-E2F791DEEF01}" destId="{E157D9E6-6227-6E4C-B2A3-D0DCB10B3D23}" srcOrd="5" destOrd="0" parTransId="{7079840D-67F4-9042-94B7-B840621B62D4}" sibTransId="{F2E01F7D-3655-1C4C-A277-5771FD30C351}"/>
    <dgm:cxn modelId="{A7F833DC-7A8E-3344-9326-456FCA705F5E}" type="presParOf" srcId="{F6E50A30-2B64-B34C-8B6E-083CBE9BD4E5}" destId="{08C55733-29A5-174A-87E1-187F414251C2}" srcOrd="0" destOrd="0" presId="urn:microsoft.com/office/officeart/2008/layout/VerticalCurvedList"/>
    <dgm:cxn modelId="{646C4713-6621-AD4F-9774-1E717936B233}" type="presParOf" srcId="{08C55733-29A5-174A-87E1-187F414251C2}" destId="{A6718971-5B40-5848-A33D-94F756AF8DB2}" srcOrd="0" destOrd="0" presId="urn:microsoft.com/office/officeart/2008/layout/VerticalCurvedList"/>
    <dgm:cxn modelId="{B2AE14DD-5159-ED47-8122-F93DF894DE11}" type="presParOf" srcId="{A6718971-5B40-5848-A33D-94F756AF8DB2}" destId="{4EC93FF8-AC26-DE4C-8F12-D9DFA2863780}" srcOrd="0" destOrd="0" presId="urn:microsoft.com/office/officeart/2008/layout/VerticalCurvedList"/>
    <dgm:cxn modelId="{70CFF564-CF88-E144-80E6-1FF27E8232C1}" type="presParOf" srcId="{A6718971-5B40-5848-A33D-94F756AF8DB2}" destId="{1339F097-883D-784A-A62E-13F16F92CB37}" srcOrd="1" destOrd="0" presId="urn:microsoft.com/office/officeart/2008/layout/VerticalCurvedList"/>
    <dgm:cxn modelId="{6FDF45A3-106F-A14B-B661-E1C42691E115}" type="presParOf" srcId="{A6718971-5B40-5848-A33D-94F756AF8DB2}" destId="{FF0D38DE-D89E-EF48-B168-A11E15673D9E}" srcOrd="2" destOrd="0" presId="urn:microsoft.com/office/officeart/2008/layout/VerticalCurvedList"/>
    <dgm:cxn modelId="{5DA5D5F7-2B81-E644-9B6B-99CF7F2ADE87}" type="presParOf" srcId="{A6718971-5B40-5848-A33D-94F756AF8DB2}" destId="{92FC10D7-1C9F-1C42-AD43-4C7C6CC5052B}" srcOrd="3" destOrd="0" presId="urn:microsoft.com/office/officeart/2008/layout/VerticalCurvedList"/>
    <dgm:cxn modelId="{41241E24-27A5-2C40-9D72-0E1223C52174}" type="presParOf" srcId="{08C55733-29A5-174A-87E1-187F414251C2}" destId="{57BE7B53-BA00-1B49-9014-D39819C30BBF}" srcOrd="1" destOrd="0" presId="urn:microsoft.com/office/officeart/2008/layout/VerticalCurvedList"/>
    <dgm:cxn modelId="{6AA1E213-AD47-C446-B944-2532D89D23EE}" type="presParOf" srcId="{08C55733-29A5-174A-87E1-187F414251C2}" destId="{E1F3C760-0D87-9043-B275-2C48F457B85C}" srcOrd="2" destOrd="0" presId="urn:microsoft.com/office/officeart/2008/layout/VerticalCurvedList"/>
    <dgm:cxn modelId="{873AB32A-5A2C-5244-B8B4-D16440402524}" type="presParOf" srcId="{E1F3C760-0D87-9043-B275-2C48F457B85C}" destId="{DDF3FE7D-928F-6B4E-804A-02C95899D4F2}" srcOrd="0" destOrd="0" presId="urn:microsoft.com/office/officeart/2008/layout/VerticalCurvedList"/>
    <dgm:cxn modelId="{C01B9206-E66C-5B42-ACED-91694ABB3315}" type="presParOf" srcId="{08C55733-29A5-174A-87E1-187F414251C2}" destId="{13CD5C64-A082-5541-9CB1-C1CAEF8539B7}" srcOrd="3" destOrd="0" presId="urn:microsoft.com/office/officeart/2008/layout/VerticalCurvedList"/>
    <dgm:cxn modelId="{A087FD01-4347-D943-9A48-77A21EA3CE76}" type="presParOf" srcId="{08C55733-29A5-174A-87E1-187F414251C2}" destId="{15F771C5-63AA-854F-A2EA-7DE2520C6B23}" srcOrd="4" destOrd="0" presId="urn:microsoft.com/office/officeart/2008/layout/VerticalCurvedList"/>
    <dgm:cxn modelId="{954E182A-07C8-2B45-9838-711061FEAEB5}" type="presParOf" srcId="{15F771C5-63AA-854F-A2EA-7DE2520C6B23}" destId="{60536289-8E3D-444E-9A64-0E6D36B66A67}" srcOrd="0" destOrd="0" presId="urn:microsoft.com/office/officeart/2008/layout/VerticalCurvedList"/>
    <dgm:cxn modelId="{70D6E3CE-11DE-EE4A-B925-761B24881FB9}" type="presParOf" srcId="{08C55733-29A5-174A-87E1-187F414251C2}" destId="{ADEEA6EF-DD0C-3342-98E6-98377FBC4897}" srcOrd="5" destOrd="0" presId="urn:microsoft.com/office/officeart/2008/layout/VerticalCurvedList"/>
    <dgm:cxn modelId="{E8F01297-5D86-2744-82FC-C8F8F7E4B49B}" type="presParOf" srcId="{08C55733-29A5-174A-87E1-187F414251C2}" destId="{6CFAE451-EE21-8B46-A2F6-2F9FF4CEB025}" srcOrd="6" destOrd="0" presId="urn:microsoft.com/office/officeart/2008/layout/VerticalCurvedList"/>
    <dgm:cxn modelId="{CA81621F-6D8B-344E-B54B-D6B23728BE45}" type="presParOf" srcId="{6CFAE451-EE21-8B46-A2F6-2F9FF4CEB025}" destId="{76A3BC5D-2D02-DF47-94E6-55C8311BCDC4}" srcOrd="0" destOrd="0" presId="urn:microsoft.com/office/officeart/2008/layout/VerticalCurvedList"/>
    <dgm:cxn modelId="{765E689F-5924-2B4D-BE7A-5DC4E07C0C5C}" type="presParOf" srcId="{08C55733-29A5-174A-87E1-187F414251C2}" destId="{51BDAB8F-12E2-644D-B036-19D4AB64E046}" srcOrd="7" destOrd="0" presId="urn:microsoft.com/office/officeart/2008/layout/VerticalCurvedList"/>
    <dgm:cxn modelId="{93E95D2F-6561-C94C-A763-6A52A2392FD1}" type="presParOf" srcId="{08C55733-29A5-174A-87E1-187F414251C2}" destId="{A4D06CE5-63E5-F847-9F08-C1A2E4FCB5D1}" srcOrd="8" destOrd="0" presId="urn:microsoft.com/office/officeart/2008/layout/VerticalCurvedList"/>
    <dgm:cxn modelId="{097E4BBF-3E5B-D54A-ABBC-AF66C3B49B52}" type="presParOf" srcId="{A4D06CE5-63E5-F847-9F08-C1A2E4FCB5D1}" destId="{830FB723-B97B-C34C-9371-3404228212BC}" srcOrd="0" destOrd="0" presId="urn:microsoft.com/office/officeart/2008/layout/VerticalCurvedList"/>
    <dgm:cxn modelId="{A1AD6523-B625-E548-9C49-8252079B593A}" type="presParOf" srcId="{08C55733-29A5-174A-87E1-187F414251C2}" destId="{77E4B05E-7965-6340-8F3B-55811A16DC62}" srcOrd="9" destOrd="0" presId="urn:microsoft.com/office/officeart/2008/layout/VerticalCurvedList"/>
    <dgm:cxn modelId="{810CBD1F-6711-B241-A1E3-B54A948B8EB2}" type="presParOf" srcId="{08C55733-29A5-174A-87E1-187F414251C2}" destId="{428F6762-2C57-1D42-A236-ED5BE168292E}" srcOrd="10" destOrd="0" presId="urn:microsoft.com/office/officeart/2008/layout/VerticalCurvedList"/>
    <dgm:cxn modelId="{CB33235C-FD43-BF45-8BC0-2369EEAC98F5}" type="presParOf" srcId="{428F6762-2C57-1D42-A236-ED5BE168292E}" destId="{FF6C797D-653C-C14E-B8FA-234FA203616D}" srcOrd="0" destOrd="0" presId="urn:microsoft.com/office/officeart/2008/layout/VerticalCurvedList"/>
    <dgm:cxn modelId="{C017D2ED-8174-7642-ACDB-82DB32BFBFE9}" type="presParOf" srcId="{08C55733-29A5-174A-87E1-187F414251C2}" destId="{3E923551-B0FA-A844-AB52-813E235BFA11}" srcOrd="11" destOrd="0" presId="urn:microsoft.com/office/officeart/2008/layout/VerticalCurvedList"/>
    <dgm:cxn modelId="{EF20B094-8A89-E949-8BE7-913F7D2F3137}" type="presParOf" srcId="{08C55733-29A5-174A-87E1-187F414251C2}" destId="{E77A443C-E182-AC4F-A74F-DF222448529D}" srcOrd="12" destOrd="0" presId="urn:microsoft.com/office/officeart/2008/layout/VerticalCurvedList"/>
    <dgm:cxn modelId="{BF1B3691-375C-1445-AC85-B7E10269CC6F}" type="presParOf" srcId="{E77A443C-E182-AC4F-A74F-DF222448529D}" destId="{CB15B35B-31FD-5B47-B196-0F040EFEB68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DF4E3321-4078-794D-9FB8-E766BBB35AE7}" type="doc">
      <dgm:prSet loTypeId="urn:microsoft.com/office/officeart/2005/8/layout/radial5" loCatId="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B653A2-F27B-064B-8512-A59E6B077F46}">
      <dgm:prSet phldrT="[Текст]"/>
      <dgm:spPr/>
      <dgm:t>
        <a:bodyPr/>
        <a:lstStyle/>
        <a:p>
          <a:r>
            <a:rPr lang="ru-RU" dirty="0" smtClean="0"/>
            <a:t>Студент</a:t>
          </a:r>
          <a:endParaRPr lang="ru-RU" dirty="0"/>
        </a:p>
      </dgm:t>
    </dgm:pt>
    <dgm:pt modelId="{D04C50F2-2BB5-2344-A40E-ABB3C9956FA1}" type="parTrans" cxnId="{A96181AB-90B8-1F40-B65C-23BDDBBA4732}">
      <dgm:prSet/>
      <dgm:spPr/>
      <dgm:t>
        <a:bodyPr/>
        <a:lstStyle/>
        <a:p>
          <a:endParaRPr lang="ru-RU"/>
        </a:p>
      </dgm:t>
    </dgm:pt>
    <dgm:pt modelId="{1694FF0E-904A-7C48-A667-9F5D1C7591CD}" type="sibTrans" cxnId="{A96181AB-90B8-1F40-B65C-23BDDBBA4732}">
      <dgm:prSet/>
      <dgm:spPr/>
      <dgm:t>
        <a:bodyPr/>
        <a:lstStyle/>
        <a:p>
          <a:endParaRPr lang="ru-RU"/>
        </a:p>
      </dgm:t>
    </dgm:pt>
    <dgm:pt modelId="{986CE4F5-5C6A-9B43-B552-65696DD74D68}">
      <dgm:prSet phldrT="[Текст]"/>
      <dgm:spPr/>
      <dgm:t>
        <a:bodyPr/>
        <a:lstStyle/>
        <a:p>
          <a:r>
            <a:rPr lang="ru-RU" dirty="0" smtClean="0"/>
            <a:t>Справка</a:t>
          </a:r>
          <a:endParaRPr lang="ru-RU" dirty="0"/>
        </a:p>
      </dgm:t>
    </dgm:pt>
    <dgm:pt modelId="{3264E626-92EC-E04D-AC22-254B85B20DB8}" type="parTrans" cxnId="{CF77B3D8-3DD8-3041-AF2A-568ED22C1714}">
      <dgm:prSet/>
      <dgm:spPr/>
      <dgm:t>
        <a:bodyPr/>
        <a:lstStyle/>
        <a:p>
          <a:endParaRPr lang="ru-RU"/>
        </a:p>
      </dgm:t>
    </dgm:pt>
    <dgm:pt modelId="{D4A862E2-9240-CC45-AA6B-9DDEA380CED6}" type="sibTrans" cxnId="{CF77B3D8-3DD8-3041-AF2A-568ED22C1714}">
      <dgm:prSet/>
      <dgm:spPr/>
      <dgm:t>
        <a:bodyPr/>
        <a:lstStyle/>
        <a:p>
          <a:endParaRPr lang="ru-RU"/>
        </a:p>
      </dgm:t>
    </dgm:pt>
    <dgm:pt modelId="{64ADF4CE-59BC-5F4A-A588-1E36D283E59B}">
      <dgm:prSet phldrT="[Текст]"/>
      <dgm:spPr/>
      <dgm:t>
        <a:bodyPr/>
        <a:lstStyle/>
        <a:p>
          <a:r>
            <a:rPr lang="ru-RU" dirty="0" smtClean="0"/>
            <a:t>Мероприятия</a:t>
          </a:r>
          <a:endParaRPr lang="ru-RU" dirty="0"/>
        </a:p>
      </dgm:t>
    </dgm:pt>
    <dgm:pt modelId="{186F4739-EB2A-3743-B2AC-537E10BDE080}" type="parTrans" cxnId="{8D7E6D77-A38D-5646-9C55-0DB18E76024F}">
      <dgm:prSet/>
      <dgm:spPr/>
      <dgm:t>
        <a:bodyPr/>
        <a:lstStyle/>
        <a:p>
          <a:endParaRPr lang="ru-RU"/>
        </a:p>
      </dgm:t>
    </dgm:pt>
    <dgm:pt modelId="{16CF5939-33F8-FC48-A59D-2D8396A9259F}" type="sibTrans" cxnId="{8D7E6D77-A38D-5646-9C55-0DB18E76024F}">
      <dgm:prSet/>
      <dgm:spPr/>
      <dgm:t>
        <a:bodyPr/>
        <a:lstStyle/>
        <a:p>
          <a:endParaRPr lang="ru-RU"/>
        </a:p>
      </dgm:t>
    </dgm:pt>
    <dgm:pt modelId="{E80FC458-57D1-5847-A1AA-8DC74B99DCC2}">
      <dgm:prSet phldrT="[Текст]"/>
      <dgm:spPr/>
      <dgm:t>
        <a:bodyPr/>
        <a:lstStyle/>
        <a:p>
          <a:r>
            <a:rPr lang="ru-RU" dirty="0" smtClean="0"/>
            <a:t>Заявление</a:t>
          </a:r>
          <a:endParaRPr lang="ru-RU" dirty="0"/>
        </a:p>
      </dgm:t>
    </dgm:pt>
    <dgm:pt modelId="{03B70CE2-BDF3-4C4F-B1A3-406090D465CD}" type="parTrans" cxnId="{F8CF27FC-DBB3-7E4F-9033-3873163E4F7B}">
      <dgm:prSet/>
      <dgm:spPr/>
      <dgm:t>
        <a:bodyPr/>
        <a:lstStyle/>
        <a:p>
          <a:endParaRPr lang="ru-RU"/>
        </a:p>
      </dgm:t>
    </dgm:pt>
    <dgm:pt modelId="{7D70652E-EA99-A546-8BCF-D4C4C9389477}" type="sibTrans" cxnId="{F8CF27FC-DBB3-7E4F-9033-3873163E4F7B}">
      <dgm:prSet/>
      <dgm:spPr/>
      <dgm:t>
        <a:bodyPr/>
        <a:lstStyle/>
        <a:p>
          <a:endParaRPr lang="ru-RU"/>
        </a:p>
      </dgm:t>
    </dgm:pt>
    <dgm:pt modelId="{B5061B25-48A9-1542-AB8F-68EA23156AF9}">
      <dgm:prSet phldrT="[Текст]"/>
      <dgm:spPr/>
      <dgm:t>
        <a:bodyPr/>
        <a:lstStyle/>
        <a:p>
          <a:r>
            <a:rPr lang="ru-RU" dirty="0" smtClean="0"/>
            <a:t>Стипендии</a:t>
          </a:r>
          <a:endParaRPr lang="ru-RU" dirty="0"/>
        </a:p>
      </dgm:t>
    </dgm:pt>
    <dgm:pt modelId="{F99F83C2-8E4C-A449-870A-6DC877FED1A9}" type="parTrans" cxnId="{DE2E3810-00A2-004C-B8AF-B53BD83210BD}">
      <dgm:prSet/>
      <dgm:spPr/>
      <dgm:t>
        <a:bodyPr/>
        <a:lstStyle/>
        <a:p>
          <a:endParaRPr lang="ru-RU"/>
        </a:p>
      </dgm:t>
    </dgm:pt>
    <dgm:pt modelId="{C6929827-35AA-A547-B2F4-D802B4ECDFF6}" type="sibTrans" cxnId="{DE2E3810-00A2-004C-B8AF-B53BD83210BD}">
      <dgm:prSet/>
      <dgm:spPr/>
      <dgm:t>
        <a:bodyPr/>
        <a:lstStyle/>
        <a:p>
          <a:endParaRPr lang="ru-RU"/>
        </a:p>
      </dgm:t>
    </dgm:pt>
    <dgm:pt modelId="{359D47E4-8303-6B4A-B1C4-F1BFA871EA96}">
      <dgm:prSet phldrT="[Текст]"/>
      <dgm:spPr/>
      <dgm:t>
        <a:bodyPr/>
        <a:lstStyle/>
        <a:p>
          <a:r>
            <a:rPr lang="ru-RU" dirty="0" smtClean="0"/>
            <a:t>Мобильность</a:t>
          </a:r>
          <a:endParaRPr lang="ru-RU" dirty="0"/>
        </a:p>
      </dgm:t>
    </dgm:pt>
    <dgm:pt modelId="{F1EA463B-08FA-7444-8D16-66CF0FF17E92}" type="parTrans" cxnId="{C624B4BF-A142-8944-B5F7-D45CA41A04F2}">
      <dgm:prSet/>
      <dgm:spPr/>
      <dgm:t>
        <a:bodyPr/>
        <a:lstStyle/>
        <a:p>
          <a:endParaRPr lang="ru-RU"/>
        </a:p>
      </dgm:t>
    </dgm:pt>
    <dgm:pt modelId="{0266A12C-F47A-D24C-BEE3-BE62F2642A31}" type="sibTrans" cxnId="{C624B4BF-A142-8944-B5F7-D45CA41A04F2}">
      <dgm:prSet/>
      <dgm:spPr/>
      <dgm:t>
        <a:bodyPr/>
        <a:lstStyle/>
        <a:p>
          <a:endParaRPr lang="ru-RU"/>
        </a:p>
      </dgm:t>
    </dgm:pt>
    <dgm:pt modelId="{2EF5D73E-3973-6744-A208-99840BEBE548}">
      <dgm:prSet phldrT="[Текст]"/>
      <dgm:spPr/>
      <dgm:t>
        <a:bodyPr/>
        <a:lstStyle/>
        <a:p>
          <a:r>
            <a:rPr lang="ru-RU" dirty="0" err="1" smtClean="0"/>
            <a:t>Транскрипты</a:t>
          </a:r>
          <a:endParaRPr lang="ru-RU" dirty="0"/>
        </a:p>
      </dgm:t>
    </dgm:pt>
    <dgm:pt modelId="{2CE41A71-9F9A-1144-9A4E-42F2E7ECC100}" type="parTrans" cxnId="{B2E02CCF-F101-5A46-A0ED-DB589D498192}">
      <dgm:prSet/>
      <dgm:spPr/>
      <dgm:t>
        <a:bodyPr/>
        <a:lstStyle/>
        <a:p>
          <a:endParaRPr lang="ru-RU"/>
        </a:p>
      </dgm:t>
    </dgm:pt>
    <dgm:pt modelId="{F93E221F-D697-D946-A238-058E8D1B7495}" type="sibTrans" cxnId="{B2E02CCF-F101-5A46-A0ED-DB589D498192}">
      <dgm:prSet/>
      <dgm:spPr/>
      <dgm:t>
        <a:bodyPr/>
        <a:lstStyle/>
        <a:p>
          <a:endParaRPr lang="ru-RU"/>
        </a:p>
      </dgm:t>
    </dgm:pt>
    <dgm:pt modelId="{5D451573-81E2-444F-A308-536B351D1A98}" type="pres">
      <dgm:prSet presAssocID="{DF4E3321-4078-794D-9FB8-E766BBB35AE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316E54-2B08-4441-A134-E5DC215538CA}" type="pres">
      <dgm:prSet presAssocID="{DCB653A2-F27B-064B-8512-A59E6B077F46}" presName="centerShape" presStyleLbl="node0" presStyleIdx="0" presStyleCnt="1"/>
      <dgm:spPr/>
      <dgm:t>
        <a:bodyPr/>
        <a:lstStyle/>
        <a:p>
          <a:endParaRPr lang="ru-RU"/>
        </a:p>
      </dgm:t>
    </dgm:pt>
    <dgm:pt modelId="{37F44616-53F4-6947-80E0-06C758831F46}" type="pres">
      <dgm:prSet presAssocID="{3264E626-92EC-E04D-AC22-254B85B20DB8}" presName="parTrans" presStyleLbl="sibTrans2D1" presStyleIdx="0" presStyleCnt="6"/>
      <dgm:spPr/>
      <dgm:t>
        <a:bodyPr/>
        <a:lstStyle/>
        <a:p>
          <a:endParaRPr lang="ru-RU"/>
        </a:p>
      </dgm:t>
    </dgm:pt>
    <dgm:pt modelId="{AE0C7984-9FC7-C449-832C-0F7B525CB139}" type="pres">
      <dgm:prSet presAssocID="{3264E626-92EC-E04D-AC22-254B85B20DB8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7AEADBD6-D644-E44B-9FF3-05BEDD0EEE9D}" type="pres">
      <dgm:prSet presAssocID="{986CE4F5-5C6A-9B43-B552-65696DD74D6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DD33CD-806E-4441-AB0D-878D2996D2BE}" type="pres">
      <dgm:prSet presAssocID="{186F4739-EB2A-3743-B2AC-537E10BDE080}" presName="parTrans" presStyleLbl="sibTrans2D1" presStyleIdx="1" presStyleCnt="6"/>
      <dgm:spPr/>
      <dgm:t>
        <a:bodyPr/>
        <a:lstStyle/>
        <a:p>
          <a:endParaRPr lang="ru-RU"/>
        </a:p>
      </dgm:t>
    </dgm:pt>
    <dgm:pt modelId="{69C85943-5366-2D43-8DB7-29FDDB49B516}" type="pres">
      <dgm:prSet presAssocID="{186F4739-EB2A-3743-B2AC-537E10BDE080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FA6A60F2-30BA-1745-BC6E-19C83E33C301}" type="pres">
      <dgm:prSet presAssocID="{64ADF4CE-59BC-5F4A-A588-1E36D283E59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4294A6-9760-C44F-9F69-2A5AE95A0DCA}" type="pres">
      <dgm:prSet presAssocID="{03B70CE2-BDF3-4C4F-B1A3-406090D465CD}" presName="parTrans" presStyleLbl="sibTrans2D1" presStyleIdx="2" presStyleCnt="6"/>
      <dgm:spPr/>
      <dgm:t>
        <a:bodyPr/>
        <a:lstStyle/>
        <a:p>
          <a:endParaRPr lang="ru-RU"/>
        </a:p>
      </dgm:t>
    </dgm:pt>
    <dgm:pt modelId="{A1A4CAAA-F1E6-9A46-BDE2-9C0D7280130D}" type="pres">
      <dgm:prSet presAssocID="{03B70CE2-BDF3-4C4F-B1A3-406090D465CD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5E81509A-8346-404E-AA69-66CEFBDBAEA0}" type="pres">
      <dgm:prSet presAssocID="{E80FC458-57D1-5847-A1AA-8DC74B99DCC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DA5C85-6839-2E49-AD24-A53A3C8D50CE}" type="pres">
      <dgm:prSet presAssocID="{F99F83C2-8E4C-A449-870A-6DC877FED1A9}" presName="parTrans" presStyleLbl="sibTrans2D1" presStyleIdx="3" presStyleCnt="6"/>
      <dgm:spPr/>
      <dgm:t>
        <a:bodyPr/>
        <a:lstStyle/>
        <a:p>
          <a:endParaRPr lang="ru-RU"/>
        </a:p>
      </dgm:t>
    </dgm:pt>
    <dgm:pt modelId="{89DF9996-D6F2-214A-8FC7-B6E6E89C5824}" type="pres">
      <dgm:prSet presAssocID="{F99F83C2-8E4C-A449-870A-6DC877FED1A9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3D84092B-427B-5A49-BA23-78F5171B823C}" type="pres">
      <dgm:prSet presAssocID="{B5061B25-48A9-1542-AB8F-68EA23156AF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B8475-14E3-1149-B88A-DBF764D947CC}" type="pres">
      <dgm:prSet presAssocID="{F1EA463B-08FA-7444-8D16-66CF0FF17E92}" presName="parTrans" presStyleLbl="sibTrans2D1" presStyleIdx="4" presStyleCnt="6"/>
      <dgm:spPr/>
      <dgm:t>
        <a:bodyPr/>
        <a:lstStyle/>
        <a:p>
          <a:endParaRPr lang="ru-RU"/>
        </a:p>
      </dgm:t>
    </dgm:pt>
    <dgm:pt modelId="{0C9DC9F2-A932-2841-8FD8-14CFC5CF27D6}" type="pres">
      <dgm:prSet presAssocID="{F1EA463B-08FA-7444-8D16-66CF0FF17E92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EA0D1306-41E4-444A-829C-A46E7E0565D3}" type="pres">
      <dgm:prSet presAssocID="{359D47E4-8303-6B4A-B1C4-F1BFA871EA9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5028E8-F599-9B4F-9E8C-A0787200706C}" type="pres">
      <dgm:prSet presAssocID="{2CE41A71-9F9A-1144-9A4E-42F2E7ECC100}" presName="parTrans" presStyleLbl="sibTrans2D1" presStyleIdx="5" presStyleCnt="6"/>
      <dgm:spPr/>
      <dgm:t>
        <a:bodyPr/>
        <a:lstStyle/>
        <a:p>
          <a:endParaRPr lang="ru-RU"/>
        </a:p>
      </dgm:t>
    </dgm:pt>
    <dgm:pt modelId="{3711DDA6-57EB-134D-9C67-C9BBDD247F1D}" type="pres">
      <dgm:prSet presAssocID="{2CE41A71-9F9A-1144-9A4E-42F2E7ECC100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EB681658-2983-5D44-901C-4198283B44CA}" type="pres">
      <dgm:prSet presAssocID="{2EF5D73E-3973-6744-A208-99840BEBE54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85DAD5-37CB-7340-9866-6279702CF5CA}" type="presOf" srcId="{2CE41A71-9F9A-1144-9A4E-42F2E7ECC100}" destId="{3711DDA6-57EB-134D-9C67-C9BBDD247F1D}" srcOrd="1" destOrd="0" presId="urn:microsoft.com/office/officeart/2005/8/layout/radial5"/>
    <dgm:cxn modelId="{C7E365C9-5BF0-B641-A351-E251792DCF11}" type="presOf" srcId="{03B70CE2-BDF3-4C4F-B1A3-406090D465CD}" destId="{A1A4CAAA-F1E6-9A46-BDE2-9C0D7280130D}" srcOrd="1" destOrd="0" presId="urn:microsoft.com/office/officeart/2005/8/layout/radial5"/>
    <dgm:cxn modelId="{A2FCB000-3974-0949-AF85-B7D477A197A3}" type="presOf" srcId="{2EF5D73E-3973-6744-A208-99840BEBE548}" destId="{EB681658-2983-5D44-901C-4198283B44CA}" srcOrd="0" destOrd="0" presId="urn:microsoft.com/office/officeart/2005/8/layout/radial5"/>
    <dgm:cxn modelId="{2CE575EB-0DBF-D244-A958-04925EAD0ED4}" type="presOf" srcId="{F99F83C2-8E4C-A449-870A-6DC877FED1A9}" destId="{89DF9996-D6F2-214A-8FC7-B6E6E89C5824}" srcOrd="1" destOrd="0" presId="urn:microsoft.com/office/officeart/2005/8/layout/radial5"/>
    <dgm:cxn modelId="{70CACB46-17DA-6645-968F-4C921C675C42}" type="presOf" srcId="{186F4739-EB2A-3743-B2AC-537E10BDE080}" destId="{C2DD33CD-806E-4441-AB0D-878D2996D2BE}" srcOrd="0" destOrd="0" presId="urn:microsoft.com/office/officeart/2005/8/layout/radial5"/>
    <dgm:cxn modelId="{F8CF27FC-DBB3-7E4F-9033-3873163E4F7B}" srcId="{DCB653A2-F27B-064B-8512-A59E6B077F46}" destId="{E80FC458-57D1-5847-A1AA-8DC74B99DCC2}" srcOrd="2" destOrd="0" parTransId="{03B70CE2-BDF3-4C4F-B1A3-406090D465CD}" sibTransId="{7D70652E-EA99-A546-8BCF-D4C4C9389477}"/>
    <dgm:cxn modelId="{73AED6BA-B4E9-B540-B9E7-87490CE400BB}" type="presOf" srcId="{3264E626-92EC-E04D-AC22-254B85B20DB8}" destId="{37F44616-53F4-6947-80E0-06C758831F46}" srcOrd="0" destOrd="0" presId="urn:microsoft.com/office/officeart/2005/8/layout/radial5"/>
    <dgm:cxn modelId="{8D7E6D77-A38D-5646-9C55-0DB18E76024F}" srcId="{DCB653A2-F27B-064B-8512-A59E6B077F46}" destId="{64ADF4CE-59BC-5F4A-A588-1E36D283E59B}" srcOrd="1" destOrd="0" parTransId="{186F4739-EB2A-3743-B2AC-537E10BDE080}" sibTransId="{16CF5939-33F8-FC48-A59D-2D8396A9259F}"/>
    <dgm:cxn modelId="{E303D04F-6F23-4644-B1E1-BDB8D4F0F8B3}" type="presOf" srcId="{64ADF4CE-59BC-5F4A-A588-1E36D283E59B}" destId="{FA6A60F2-30BA-1745-BC6E-19C83E33C301}" srcOrd="0" destOrd="0" presId="urn:microsoft.com/office/officeart/2005/8/layout/radial5"/>
    <dgm:cxn modelId="{CF77B3D8-3DD8-3041-AF2A-568ED22C1714}" srcId="{DCB653A2-F27B-064B-8512-A59E6B077F46}" destId="{986CE4F5-5C6A-9B43-B552-65696DD74D68}" srcOrd="0" destOrd="0" parTransId="{3264E626-92EC-E04D-AC22-254B85B20DB8}" sibTransId="{D4A862E2-9240-CC45-AA6B-9DDEA380CED6}"/>
    <dgm:cxn modelId="{2A1076DD-905E-4348-91E4-099190E311F0}" type="presOf" srcId="{03B70CE2-BDF3-4C4F-B1A3-406090D465CD}" destId="{BA4294A6-9760-C44F-9F69-2A5AE95A0DCA}" srcOrd="0" destOrd="0" presId="urn:microsoft.com/office/officeart/2005/8/layout/radial5"/>
    <dgm:cxn modelId="{7060C20D-773D-954D-8D37-DB81A991E990}" type="presOf" srcId="{186F4739-EB2A-3743-B2AC-537E10BDE080}" destId="{69C85943-5366-2D43-8DB7-29FDDB49B516}" srcOrd="1" destOrd="0" presId="urn:microsoft.com/office/officeart/2005/8/layout/radial5"/>
    <dgm:cxn modelId="{B2E02CCF-F101-5A46-A0ED-DB589D498192}" srcId="{DCB653A2-F27B-064B-8512-A59E6B077F46}" destId="{2EF5D73E-3973-6744-A208-99840BEBE548}" srcOrd="5" destOrd="0" parTransId="{2CE41A71-9F9A-1144-9A4E-42F2E7ECC100}" sibTransId="{F93E221F-D697-D946-A238-058E8D1B7495}"/>
    <dgm:cxn modelId="{A96181AB-90B8-1F40-B65C-23BDDBBA4732}" srcId="{DF4E3321-4078-794D-9FB8-E766BBB35AE7}" destId="{DCB653A2-F27B-064B-8512-A59E6B077F46}" srcOrd="0" destOrd="0" parTransId="{D04C50F2-2BB5-2344-A40E-ABB3C9956FA1}" sibTransId="{1694FF0E-904A-7C48-A667-9F5D1C7591CD}"/>
    <dgm:cxn modelId="{C624B4BF-A142-8944-B5F7-D45CA41A04F2}" srcId="{DCB653A2-F27B-064B-8512-A59E6B077F46}" destId="{359D47E4-8303-6B4A-B1C4-F1BFA871EA96}" srcOrd="4" destOrd="0" parTransId="{F1EA463B-08FA-7444-8D16-66CF0FF17E92}" sibTransId="{0266A12C-F47A-D24C-BEE3-BE62F2642A31}"/>
    <dgm:cxn modelId="{2C3A846E-F799-B243-A333-D1024B8E877F}" type="presOf" srcId="{F99F83C2-8E4C-A449-870A-6DC877FED1A9}" destId="{18DA5C85-6839-2E49-AD24-A53A3C8D50CE}" srcOrd="0" destOrd="0" presId="urn:microsoft.com/office/officeart/2005/8/layout/radial5"/>
    <dgm:cxn modelId="{3322718B-A021-0C4C-B47D-B70B17EE7DDB}" type="presOf" srcId="{3264E626-92EC-E04D-AC22-254B85B20DB8}" destId="{AE0C7984-9FC7-C449-832C-0F7B525CB139}" srcOrd="1" destOrd="0" presId="urn:microsoft.com/office/officeart/2005/8/layout/radial5"/>
    <dgm:cxn modelId="{B8FC1EFC-5768-024C-A305-46630898D84D}" type="presOf" srcId="{DCB653A2-F27B-064B-8512-A59E6B077F46}" destId="{3E316E54-2B08-4441-A134-E5DC215538CA}" srcOrd="0" destOrd="0" presId="urn:microsoft.com/office/officeart/2005/8/layout/radial5"/>
    <dgm:cxn modelId="{DE2E3810-00A2-004C-B8AF-B53BD83210BD}" srcId="{DCB653A2-F27B-064B-8512-A59E6B077F46}" destId="{B5061B25-48A9-1542-AB8F-68EA23156AF9}" srcOrd="3" destOrd="0" parTransId="{F99F83C2-8E4C-A449-870A-6DC877FED1A9}" sibTransId="{C6929827-35AA-A547-B2F4-D802B4ECDFF6}"/>
    <dgm:cxn modelId="{DF28327B-1928-7249-99A0-968C620A8E44}" type="presOf" srcId="{F1EA463B-08FA-7444-8D16-66CF0FF17E92}" destId="{281B8475-14E3-1149-B88A-DBF764D947CC}" srcOrd="0" destOrd="0" presId="urn:microsoft.com/office/officeart/2005/8/layout/radial5"/>
    <dgm:cxn modelId="{19CB0046-9047-E744-A164-5CD442B50B65}" type="presOf" srcId="{E80FC458-57D1-5847-A1AA-8DC74B99DCC2}" destId="{5E81509A-8346-404E-AA69-66CEFBDBAEA0}" srcOrd="0" destOrd="0" presId="urn:microsoft.com/office/officeart/2005/8/layout/radial5"/>
    <dgm:cxn modelId="{45928768-C15E-434F-85E5-5C89D1CA8018}" type="presOf" srcId="{DF4E3321-4078-794D-9FB8-E766BBB35AE7}" destId="{5D451573-81E2-444F-A308-536B351D1A98}" srcOrd="0" destOrd="0" presId="urn:microsoft.com/office/officeart/2005/8/layout/radial5"/>
    <dgm:cxn modelId="{2864A621-67D7-924A-9D5E-9992E3F1547C}" type="presOf" srcId="{2CE41A71-9F9A-1144-9A4E-42F2E7ECC100}" destId="{BE5028E8-F599-9B4F-9E8C-A0787200706C}" srcOrd="0" destOrd="0" presId="urn:microsoft.com/office/officeart/2005/8/layout/radial5"/>
    <dgm:cxn modelId="{EA9DF35C-1F26-BF47-824B-024D7379870A}" type="presOf" srcId="{986CE4F5-5C6A-9B43-B552-65696DD74D68}" destId="{7AEADBD6-D644-E44B-9FF3-05BEDD0EEE9D}" srcOrd="0" destOrd="0" presId="urn:microsoft.com/office/officeart/2005/8/layout/radial5"/>
    <dgm:cxn modelId="{9CC1A3F0-265E-E640-9DDA-104445975FF9}" type="presOf" srcId="{F1EA463B-08FA-7444-8D16-66CF0FF17E92}" destId="{0C9DC9F2-A932-2841-8FD8-14CFC5CF27D6}" srcOrd="1" destOrd="0" presId="urn:microsoft.com/office/officeart/2005/8/layout/radial5"/>
    <dgm:cxn modelId="{0882F016-0AE3-C043-91D6-7CE6EB1188A0}" type="presOf" srcId="{359D47E4-8303-6B4A-B1C4-F1BFA871EA96}" destId="{EA0D1306-41E4-444A-829C-A46E7E0565D3}" srcOrd="0" destOrd="0" presId="urn:microsoft.com/office/officeart/2005/8/layout/radial5"/>
    <dgm:cxn modelId="{4C218DC6-0A81-DB42-B315-72592D0043EF}" type="presOf" srcId="{B5061B25-48A9-1542-AB8F-68EA23156AF9}" destId="{3D84092B-427B-5A49-BA23-78F5171B823C}" srcOrd="0" destOrd="0" presId="urn:microsoft.com/office/officeart/2005/8/layout/radial5"/>
    <dgm:cxn modelId="{F6AEE560-34DB-B04F-969A-016A29920EE8}" type="presParOf" srcId="{5D451573-81E2-444F-A308-536B351D1A98}" destId="{3E316E54-2B08-4441-A134-E5DC215538CA}" srcOrd="0" destOrd="0" presId="urn:microsoft.com/office/officeart/2005/8/layout/radial5"/>
    <dgm:cxn modelId="{CA16D82F-4531-F043-9886-625D231C0C11}" type="presParOf" srcId="{5D451573-81E2-444F-A308-536B351D1A98}" destId="{37F44616-53F4-6947-80E0-06C758831F46}" srcOrd="1" destOrd="0" presId="urn:microsoft.com/office/officeart/2005/8/layout/radial5"/>
    <dgm:cxn modelId="{AD420FC3-CC9D-B744-8D89-1D51F7BA3284}" type="presParOf" srcId="{37F44616-53F4-6947-80E0-06C758831F46}" destId="{AE0C7984-9FC7-C449-832C-0F7B525CB139}" srcOrd="0" destOrd="0" presId="urn:microsoft.com/office/officeart/2005/8/layout/radial5"/>
    <dgm:cxn modelId="{BC838028-5BE1-3644-AF76-2DCFC0569980}" type="presParOf" srcId="{5D451573-81E2-444F-A308-536B351D1A98}" destId="{7AEADBD6-D644-E44B-9FF3-05BEDD0EEE9D}" srcOrd="2" destOrd="0" presId="urn:microsoft.com/office/officeart/2005/8/layout/radial5"/>
    <dgm:cxn modelId="{5AED43D0-B6A7-F443-B764-D5FE3C5D59C9}" type="presParOf" srcId="{5D451573-81E2-444F-A308-536B351D1A98}" destId="{C2DD33CD-806E-4441-AB0D-878D2996D2BE}" srcOrd="3" destOrd="0" presId="urn:microsoft.com/office/officeart/2005/8/layout/radial5"/>
    <dgm:cxn modelId="{C1A71337-FB6C-E043-80A8-240B2CBB517D}" type="presParOf" srcId="{C2DD33CD-806E-4441-AB0D-878D2996D2BE}" destId="{69C85943-5366-2D43-8DB7-29FDDB49B516}" srcOrd="0" destOrd="0" presId="urn:microsoft.com/office/officeart/2005/8/layout/radial5"/>
    <dgm:cxn modelId="{B9F37363-8E50-8948-A6D1-6E45AC22CD86}" type="presParOf" srcId="{5D451573-81E2-444F-A308-536B351D1A98}" destId="{FA6A60F2-30BA-1745-BC6E-19C83E33C301}" srcOrd="4" destOrd="0" presId="urn:microsoft.com/office/officeart/2005/8/layout/radial5"/>
    <dgm:cxn modelId="{CDF9174F-BD86-8A4E-B3DD-36CD081DC32B}" type="presParOf" srcId="{5D451573-81E2-444F-A308-536B351D1A98}" destId="{BA4294A6-9760-C44F-9F69-2A5AE95A0DCA}" srcOrd="5" destOrd="0" presId="urn:microsoft.com/office/officeart/2005/8/layout/radial5"/>
    <dgm:cxn modelId="{7E37877B-4857-2E44-B1C8-D979B018532E}" type="presParOf" srcId="{BA4294A6-9760-C44F-9F69-2A5AE95A0DCA}" destId="{A1A4CAAA-F1E6-9A46-BDE2-9C0D7280130D}" srcOrd="0" destOrd="0" presId="urn:microsoft.com/office/officeart/2005/8/layout/radial5"/>
    <dgm:cxn modelId="{B013A6E4-8A9E-AE49-B4B9-5437C722ACF1}" type="presParOf" srcId="{5D451573-81E2-444F-A308-536B351D1A98}" destId="{5E81509A-8346-404E-AA69-66CEFBDBAEA0}" srcOrd="6" destOrd="0" presId="urn:microsoft.com/office/officeart/2005/8/layout/radial5"/>
    <dgm:cxn modelId="{3B2F3682-273F-C049-B340-3B2F872F32AA}" type="presParOf" srcId="{5D451573-81E2-444F-A308-536B351D1A98}" destId="{18DA5C85-6839-2E49-AD24-A53A3C8D50CE}" srcOrd="7" destOrd="0" presId="urn:microsoft.com/office/officeart/2005/8/layout/radial5"/>
    <dgm:cxn modelId="{1DA60750-0C02-8141-9305-BD5AF50F2C3F}" type="presParOf" srcId="{18DA5C85-6839-2E49-AD24-A53A3C8D50CE}" destId="{89DF9996-D6F2-214A-8FC7-B6E6E89C5824}" srcOrd="0" destOrd="0" presId="urn:microsoft.com/office/officeart/2005/8/layout/radial5"/>
    <dgm:cxn modelId="{DD41F157-0986-734F-8195-9A58717E7669}" type="presParOf" srcId="{5D451573-81E2-444F-A308-536B351D1A98}" destId="{3D84092B-427B-5A49-BA23-78F5171B823C}" srcOrd="8" destOrd="0" presId="urn:microsoft.com/office/officeart/2005/8/layout/radial5"/>
    <dgm:cxn modelId="{6CF3673A-BC0F-164B-A4EF-D2F1976B422E}" type="presParOf" srcId="{5D451573-81E2-444F-A308-536B351D1A98}" destId="{281B8475-14E3-1149-B88A-DBF764D947CC}" srcOrd="9" destOrd="0" presId="urn:microsoft.com/office/officeart/2005/8/layout/radial5"/>
    <dgm:cxn modelId="{029C9243-0AB3-1F4D-9CAA-D865C0AF59DF}" type="presParOf" srcId="{281B8475-14E3-1149-B88A-DBF764D947CC}" destId="{0C9DC9F2-A932-2841-8FD8-14CFC5CF27D6}" srcOrd="0" destOrd="0" presId="urn:microsoft.com/office/officeart/2005/8/layout/radial5"/>
    <dgm:cxn modelId="{27D44DFA-C565-3447-89F1-72E0B0361EED}" type="presParOf" srcId="{5D451573-81E2-444F-A308-536B351D1A98}" destId="{EA0D1306-41E4-444A-829C-A46E7E0565D3}" srcOrd="10" destOrd="0" presId="urn:microsoft.com/office/officeart/2005/8/layout/radial5"/>
    <dgm:cxn modelId="{B6236AF2-E8A5-9A49-A523-FF1CF58476B4}" type="presParOf" srcId="{5D451573-81E2-444F-A308-536B351D1A98}" destId="{BE5028E8-F599-9B4F-9E8C-A0787200706C}" srcOrd="11" destOrd="0" presId="urn:microsoft.com/office/officeart/2005/8/layout/radial5"/>
    <dgm:cxn modelId="{4A7A8F8D-238E-6240-A55E-CA05D1FDCC1C}" type="presParOf" srcId="{BE5028E8-F599-9B4F-9E8C-A0787200706C}" destId="{3711DDA6-57EB-134D-9C67-C9BBDD247F1D}" srcOrd="0" destOrd="0" presId="urn:microsoft.com/office/officeart/2005/8/layout/radial5"/>
    <dgm:cxn modelId="{8E99986F-2448-CA47-9CB9-56F47DD128F4}" type="presParOf" srcId="{5D451573-81E2-444F-A308-536B351D1A98}" destId="{EB681658-2983-5D44-901C-4198283B44CA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22670D9-57E3-654F-800B-E2F791DEEF01}" type="doc">
      <dgm:prSet loTypeId="urn:microsoft.com/office/officeart/2008/layout/VerticalCurvedList" loCatId="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8EC9FB-D9B3-9B49-852D-D8FDE07E7DB4}">
      <dgm:prSet phldrT="[Текст]"/>
      <dgm:spPr/>
      <dgm:t>
        <a:bodyPr/>
        <a:lstStyle/>
        <a:p>
          <a:r>
            <a:rPr lang="ru-RU" dirty="0" smtClean="0"/>
            <a:t>Наполнение сайта дисциплины контентом, а затем оперативное его тиражирование при необходимости</a:t>
          </a:r>
          <a:endParaRPr lang="ru-RU" dirty="0"/>
        </a:p>
      </dgm:t>
    </dgm:pt>
    <dgm:pt modelId="{A4622878-FDDE-4D4B-8AB5-BA64F94C6725}" type="parTrans" cxnId="{2F7B2A70-9CDB-4F4E-847C-9ACFFC3F734D}">
      <dgm:prSet/>
      <dgm:spPr/>
      <dgm:t>
        <a:bodyPr/>
        <a:lstStyle/>
        <a:p>
          <a:endParaRPr lang="ru-RU"/>
        </a:p>
      </dgm:t>
    </dgm:pt>
    <dgm:pt modelId="{ADF147F4-9BFA-6843-B598-1D33E27F3ACD}" type="sibTrans" cxnId="{2F7B2A70-9CDB-4F4E-847C-9ACFFC3F734D}">
      <dgm:prSet/>
      <dgm:spPr/>
      <dgm:t>
        <a:bodyPr/>
        <a:lstStyle/>
        <a:p>
          <a:endParaRPr lang="ru-RU"/>
        </a:p>
      </dgm:t>
    </dgm:pt>
    <dgm:pt modelId="{F2C258DB-3ED3-6245-8837-FF6BAB4FD51B}">
      <dgm:prSet phldrT="[Текст]"/>
      <dgm:spPr/>
      <dgm:t>
        <a:bodyPr/>
        <a:lstStyle/>
        <a:p>
          <a:r>
            <a:rPr lang="ru-RU" dirty="0" smtClean="0"/>
            <a:t>Индивидуальное назначение заданий студентам, установление </a:t>
          </a:r>
          <a:r>
            <a:rPr lang="ru-RU" dirty="0" err="1" smtClean="0"/>
            <a:t>дедлайнов</a:t>
          </a:r>
          <a:r>
            <a:rPr lang="ru-RU" dirty="0" smtClean="0"/>
            <a:t>, возможность скачать задания в одном месте одной кнопкой  </a:t>
          </a:r>
          <a:endParaRPr lang="ru-RU" dirty="0"/>
        </a:p>
      </dgm:t>
    </dgm:pt>
    <dgm:pt modelId="{852796DE-9ED5-9144-8961-2BA6DA63A39B}" type="parTrans" cxnId="{EF745E71-A3BA-3541-B9B2-35E39827A47B}">
      <dgm:prSet/>
      <dgm:spPr/>
      <dgm:t>
        <a:bodyPr/>
        <a:lstStyle/>
        <a:p>
          <a:endParaRPr lang="ru-RU"/>
        </a:p>
      </dgm:t>
    </dgm:pt>
    <dgm:pt modelId="{4C8D2580-EAA0-0C4E-A70B-165AD15766FF}" type="sibTrans" cxnId="{EF745E71-A3BA-3541-B9B2-35E39827A47B}">
      <dgm:prSet/>
      <dgm:spPr/>
      <dgm:t>
        <a:bodyPr/>
        <a:lstStyle/>
        <a:p>
          <a:endParaRPr lang="ru-RU"/>
        </a:p>
      </dgm:t>
    </dgm:pt>
    <dgm:pt modelId="{3D84A37D-90B7-4049-B1AF-74E734C3B76E}">
      <dgm:prSet phldrT="[Текст]"/>
      <dgm:spPr/>
      <dgm:t>
        <a:bodyPr/>
        <a:lstStyle/>
        <a:p>
          <a:r>
            <a:rPr lang="ru-RU" dirty="0" smtClean="0"/>
            <a:t>Возможность проведения промежуточного контроля с использованием тестов</a:t>
          </a:r>
          <a:endParaRPr lang="ru-RU" dirty="0"/>
        </a:p>
      </dgm:t>
    </dgm:pt>
    <dgm:pt modelId="{04F4BA6B-68EB-FD4A-8E5D-211F6B0FF4EA}" type="parTrans" cxnId="{C6082DE6-66DE-2947-8B8A-8DC45F40D0C9}">
      <dgm:prSet/>
      <dgm:spPr/>
      <dgm:t>
        <a:bodyPr/>
        <a:lstStyle/>
        <a:p>
          <a:endParaRPr lang="ru-RU"/>
        </a:p>
      </dgm:t>
    </dgm:pt>
    <dgm:pt modelId="{0BF7807A-5B7A-6A48-8F4D-F63073696690}" type="sibTrans" cxnId="{C6082DE6-66DE-2947-8B8A-8DC45F40D0C9}">
      <dgm:prSet/>
      <dgm:spPr/>
      <dgm:t>
        <a:bodyPr/>
        <a:lstStyle/>
        <a:p>
          <a:endParaRPr lang="ru-RU"/>
        </a:p>
      </dgm:t>
    </dgm:pt>
    <dgm:pt modelId="{12491F5C-BF2A-5C44-AD38-3BD4DEBC8E79}">
      <dgm:prSet phldrT="[Текст]"/>
      <dgm:spPr/>
      <dgm:t>
        <a:bodyPr/>
        <a:lstStyle/>
        <a:p>
          <a:r>
            <a:rPr lang="ru-RU" dirty="0" smtClean="0"/>
            <a:t>Уведомление студентов</a:t>
          </a:r>
          <a:endParaRPr lang="ru-RU" dirty="0"/>
        </a:p>
      </dgm:t>
    </dgm:pt>
    <dgm:pt modelId="{02308193-4210-5B46-B093-6448C3C0A936}" type="parTrans" cxnId="{B2B13FBF-79DA-8146-B713-08490CF613EE}">
      <dgm:prSet/>
      <dgm:spPr/>
      <dgm:t>
        <a:bodyPr/>
        <a:lstStyle/>
        <a:p>
          <a:endParaRPr lang="ru-RU"/>
        </a:p>
      </dgm:t>
    </dgm:pt>
    <dgm:pt modelId="{15AFE9A1-53F4-DA4B-ACD4-A1CDF34DD46E}" type="sibTrans" cxnId="{B2B13FBF-79DA-8146-B713-08490CF613EE}">
      <dgm:prSet/>
      <dgm:spPr/>
      <dgm:t>
        <a:bodyPr/>
        <a:lstStyle/>
        <a:p>
          <a:endParaRPr lang="ru-RU"/>
        </a:p>
      </dgm:t>
    </dgm:pt>
    <dgm:pt modelId="{B6108D23-8435-FB45-AC91-740860AA9C63}">
      <dgm:prSet phldrT="[Текст]"/>
      <dgm:spPr/>
      <dgm:t>
        <a:bodyPr/>
        <a:lstStyle/>
        <a:p>
          <a:r>
            <a:rPr lang="ru-RU" dirty="0" smtClean="0"/>
            <a:t>Отслеживание активности студентов в рамках дисциплины (форму, последовательность выполнения заданий и т.д.)</a:t>
          </a:r>
          <a:endParaRPr lang="ru-RU" dirty="0"/>
        </a:p>
      </dgm:t>
    </dgm:pt>
    <dgm:pt modelId="{B39A7A5A-1B7C-8540-B61F-C205E0647A74}" type="parTrans" cxnId="{066240B0-5632-5C44-A9D1-DDEC42CCAF9F}">
      <dgm:prSet/>
      <dgm:spPr/>
      <dgm:t>
        <a:bodyPr/>
        <a:lstStyle/>
        <a:p>
          <a:endParaRPr lang="ru-RU"/>
        </a:p>
      </dgm:t>
    </dgm:pt>
    <dgm:pt modelId="{BCC5E4B3-E8EF-3C40-973E-85C8CE7C9AC0}" type="sibTrans" cxnId="{066240B0-5632-5C44-A9D1-DDEC42CCAF9F}">
      <dgm:prSet/>
      <dgm:spPr/>
      <dgm:t>
        <a:bodyPr/>
        <a:lstStyle/>
        <a:p>
          <a:endParaRPr lang="ru-RU"/>
        </a:p>
      </dgm:t>
    </dgm:pt>
    <dgm:pt modelId="{E157D9E6-6227-6E4C-B2A3-D0DCB10B3D23}">
      <dgm:prSet phldrT="[Текст]"/>
      <dgm:spPr/>
      <dgm:t>
        <a:bodyPr/>
        <a:lstStyle/>
        <a:p>
          <a:r>
            <a:rPr lang="ru-RU" dirty="0" smtClean="0"/>
            <a:t>Возможность работы с группой студентов из разных образовательных программ (например, дисциплины </a:t>
          </a:r>
          <a:r>
            <a:rPr lang="ru-RU" dirty="0" err="1" smtClean="0"/>
            <a:t>МАГоЛЕГО</a:t>
          </a:r>
          <a:r>
            <a:rPr lang="ru-RU" dirty="0" smtClean="0"/>
            <a:t> и </a:t>
          </a:r>
          <a:r>
            <a:rPr lang="ru-RU" dirty="0" err="1" smtClean="0"/>
            <a:t>майноры</a:t>
          </a:r>
          <a:r>
            <a:rPr lang="ru-RU" dirty="0" smtClean="0"/>
            <a:t>)</a:t>
          </a:r>
        </a:p>
      </dgm:t>
    </dgm:pt>
    <dgm:pt modelId="{7079840D-67F4-9042-94B7-B840621B62D4}" type="parTrans" cxnId="{9A158FB9-0955-D444-98D8-EA08647A3AF8}">
      <dgm:prSet/>
      <dgm:spPr/>
      <dgm:t>
        <a:bodyPr/>
        <a:lstStyle/>
        <a:p>
          <a:endParaRPr lang="ru-RU"/>
        </a:p>
      </dgm:t>
    </dgm:pt>
    <dgm:pt modelId="{F2E01F7D-3655-1C4C-A277-5771FD30C351}" type="sibTrans" cxnId="{9A158FB9-0955-D444-98D8-EA08647A3AF8}">
      <dgm:prSet/>
      <dgm:spPr/>
      <dgm:t>
        <a:bodyPr/>
        <a:lstStyle/>
        <a:p>
          <a:endParaRPr lang="ru-RU"/>
        </a:p>
      </dgm:t>
    </dgm:pt>
    <dgm:pt modelId="{BBAE521F-8BAC-418F-9CD9-8F8BBB265955}">
      <dgm:prSet phldrT="[Текст]"/>
      <dgm:spPr/>
      <dgm:t>
        <a:bodyPr/>
        <a:lstStyle/>
        <a:p>
          <a:r>
            <a:rPr lang="ru-RU" dirty="0" smtClean="0"/>
            <a:t>Возможность организации дистанционного обучения студентов (очно-заочные программы) и контроля знаний слушателей ДПО</a:t>
          </a:r>
        </a:p>
      </dgm:t>
    </dgm:pt>
    <dgm:pt modelId="{0F09F121-4EC6-41FC-B3BD-B43FF537A532}" type="parTrans" cxnId="{587C79F8-F202-4904-8C66-522C17642A7A}">
      <dgm:prSet/>
      <dgm:spPr/>
      <dgm:t>
        <a:bodyPr/>
        <a:lstStyle/>
        <a:p>
          <a:endParaRPr lang="ru-RU"/>
        </a:p>
      </dgm:t>
    </dgm:pt>
    <dgm:pt modelId="{F9F3D365-B5A9-4111-A5C3-9DA28D1216F6}" type="sibTrans" cxnId="{587C79F8-F202-4904-8C66-522C17642A7A}">
      <dgm:prSet/>
      <dgm:spPr/>
      <dgm:t>
        <a:bodyPr/>
        <a:lstStyle/>
        <a:p>
          <a:endParaRPr lang="ru-RU"/>
        </a:p>
      </dgm:t>
    </dgm:pt>
    <dgm:pt modelId="{F6E50A30-2B64-B34C-8B6E-083CBE9BD4E5}" type="pres">
      <dgm:prSet presAssocID="{522670D9-57E3-654F-800B-E2F791DEEF0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08C55733-29A5-174A-87E1-187F414251C2}" type="pres">
      <dgm:prSet presAssocID="{522670D9-57E3-654F-800B-E2F791DEEF01}" presName="Name1" presStyleCnt="0"/>
      <dgm:spPr/>
      <dgm:t>
        <a:bodyPr/>
        <a:lstStyle/>
        <a:p>
          <a:endParaRPr lang="ru-RU"/>
        </a:p>
      </dgm:t>
    </dgm:pt>
    <dgm:pt modelId="{A6718971-5B40-5848-A33D-94F756AF8DB2}" type="pres">
      <dgm:prSet presAssocID="{522670D9-57E3-654F-800B-E2F791DEEF01}" presName="cycle" presStyleCnt="0"/>
      <dgm:spPr/>
      <dgm:t>
        <a:bodyPr/>
        <a:lstStyle/>
        <a:p>
          <a:endParaRPr lang="ru-RU"/>
        </a:p>
      </dgm:t>
    </dgm:pt>
    <dgm:pt modelId="{4EC93FF8-AC26-DE4C-8F12-D9DFA2863780}" type="pres">
      <dgm:prSet presAssocID="{522670D9-57E3-654F-800B-E2F791DEEF01}" presName="srcNode" presStyleLbl="node1" presStyleIdx="0" presStyleCnt="7"/>
      <dgm:spPr/>
      <dgm:t>
        <a:bodyPr/>
        <a:lstStyle/>
        <a:p>
          <a:endParaRPr lang="ru-RU"/>
        </a:p>
      </dgm:t>
    </dgm:pt>
    <dgm:pt modelId="{1339F097-883D-784A-A62E-13F16F92CB37}" type="pres">
      <dgm:prSet presAssocID="{522670D9-57E3-654F-800B-E2F791DEEF01}" presName="conn" presStyleLbl="parChTrans1D2" presStyleIdx="0" presStyleCnt="1"/>
      <dgm:spPr/>
      <dgm:t>
        <a:bodyPr/>
        <a:lstStyle/>
        <a:p>
          <a:endParaRPr lang="ru-RU"/>
        </a:p>
      </dgm:t>
    </dgm:pt>
    <dgm:pt modelId="{FF0D38DE-D89E-EF48-B168-A11E15673D9E}" type="pres">
      <dgm:prSet presAssocID="{522670D9-57E3-654F-800B-E2F791DEEF01}" presName="extraNode" presStyleLbl="node1" presStyleIdx="0" presStyleCnt="7"/>
      <dgm:spPr/>
      <dgm:t>
        <a:bodyPr/>
        <a:lstStyle/>
        <a:p>
          <a:endParaRPr lang="ru-RU"/>
        </a:p>
      </dgm:t>
    </dgm:pt>
    <dgm:pt modelId="{92FC10D7-1C9F-1C42-AD43-4C7C6CC5052B}" type="pres">
      <dgm:prSet presAssocID="{522670D9-57E3-654F-800B-E2F791DEEF01}" presName="dstNode" presStyleLbl="node1" presStyleIdx="0" presStyleCnt="7"/>
      <dgm:spPr/>
      <dgm:t>
        <a:bodyPr/>
        <a:lstStyle/>
        <a:p>
          <a:endParaRPr lang="ru-RU"/>
        </a:p>
      </dgm:t>
    </dgm:pt>
    <dgm:pt modelId="{57BE7B53-BA00-1B49-9014-D39819C30BBF}" type="pres">
      <dgm:prSet presAssocID="{CC8EC9FB-D9B3-9B49-852D-D8FDE07E7DB4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F3C760-0D87-9043-B275-2C48F457B85C}" type="pres">
      <dgm:prSet presAssocID="{CC8EC9FB-D9B3-9B49-852D-D8FDE07E7DB4}" presName="accent_1" presStyleCnt="0"/>
      <dgm:spPr/>
      <dgm:t>
        <a:bodyPr/>
        <a:lstStyle/>
        <a:p>
          <a:endParaRPr lang="ru-RU"/>
        </a:p>
      </dgm:t>
    </dgm:pt>
    <dgm:pt modelId="{DDF3FE7D-928F-6B4E-804A-02C95899D4F2}" type="pres">
      <dgm:prSet presAssocID="{CC8EC9FB-D9B3-9B49-852D-D8FDE07E7DB4}" presName="accentRepeatNode" presStyleLbl="solidFgAcc1" presStyleIdx="0" presStyleCnt="7"/>
      <dgm:spPr/>
      <dgm:t>
        <a:bodyPr/>
        <a:lstStyle/>
        <a:p>
          <a:endParaRPr lang="ru-RU"/>
        </a:p>
      </dgm:t>
    </dgm:pt>
    <dgm:pt modelId="{13CD5C64-A082-5541-9CB1-C1CAEF8539B7}" type="pres">
      <dgm:prSet presAssocID="{F2C258DB-3ED3-6245-8837-FF6BAB4FD51B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F771C5-63AA-854F-A2EA-7DE2520C6B23}" type="pres">
      <dgm:prSet presAssocID="{F2C258DB-3ED3-6245-8837-FF6BAB4FD51B}" presName="accent_2" presStyleCnt="0"/>
      <dgm:spPr/>
      <dgm:t>
        <a:bodyPr/>
        <a:lstStyle/>
        <a:p>
          <a:endParaRPr lang="ru-RU"/>
        </a:p>
      </dgm:t>
    </dgm:pt>
    <dgm:pt modelId="{60536289-8E3D-444E-9A64-0E6D36B66A67}" type="pres">
      <dgm:prSet presAssocID="{F2C258DB-3ED3-6245-8837-FF6BAB4FD51B}" presName="accentRepeatNode" presStyleLbl="solidFgAcc1" presStyleIdx="1" presStyleCnt="7"/>
      <dgm:spPr/>
      <dgm:t>
        <a:bodyPr/>
        <a:lstStyle/>
        <a:p>
          <a:endParaRPr lang="ru-RU"/>
        </a:p>
      </dgm:t>
    </dgm:pt>
    <dgm:pt modelId="{ADEEA6EF-DD0C-3342-98E6-98377FBC4897}" type="pres">
      <dgm:prSet presAssocID="{3D84A37D-90B7-4049-B1AF-74E734C3B76E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FAE451-EE21-8B46-A2F6-2F9FF4CEB025}" type="pres">
      <dgm:prSet presAssocID="{3D84A37D-90B7-4049-B1AF-74E734C3B76E}" presName="accent_3" presStyleCnt="0"/>
      <dgm:spPr/>
      <dgm:t>
        <a:bodyPr/>
        <a:lstStyle/>
        <a:p>
          <a:endParaRPr lang="ru-RU"/>
        </a:p>
      </dgm:t>
    </dgm:pt>
    <dgm:pt modelId="{76A3BC5D-2D02-DF47-94E6-55C8311BCDC4}" type="pres">
      <dgm:prSet presAssocID="{3D84A37D-90B7-4049-B1AF-74E734C3B76E}" presName="accentRepeatNode" presStyleLbl="solidFgAcc1" presStyleIdx="2" presStyleCnt="7"/>
      <dgm:spPr/>
      <dgm:t>
        <a:bodyPr/>
        <a:lstStyle/>
        <a:p>
          <a:endParaRPr lang="ru-RU"/>
        </a:p>
      </dgm:t>
    </dgm:pt>
    <dgm:pt modelId="{51BDAB8F-12E2-644D-B036-19D4AB64E046}" type="pres">
      <dgm:prSet presAssocID="{12491F5C-BF2A-5C44-AD38-3BD4DEBC8E79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D06CE5-63E5-F847-9F08-C1A2E4FCB5D1}" type="pres">
      <dgm:prSet presAssocID="{12491F5C-BF2A-5C44-AD38-3BD4DEBC8E79}" presName="accent_4" presStyleCnt="0"/>
      <dgm:spPr/>
      <dgm:t>
        <a:bodyPr/>
        <a:lstStyle/>
        <a:p>
          <a:endParaRPr lang="ru-RU"/>
        </a:p>
      </dgm:t>
    </dgm:pt>
    <dgm:pt modelId="{830FB723-B97B-C34C-9371-3404228212BC}" type="pres">
      <dgm:prSet presAssocID="{12491F5C-BF2A-5C44-AD38-3BD4DEBC8E79}" presName="accentRepeatNode" presStyleLbl="solidFgAcc1" presStyleIdx="3" presStyleCnt="7"/>
      <dgm:spPr/>
      <dgm:t>
        <a:bodyPr/>
        <a:lstStyle/>
        <a:p>
          <a:endParaRPr lang="ru-RU"/>
        </a:p>
      </dgm:t>
    </dgm:pt>
    <dgm:pt modelId="{77E4B05E-7965-6340-8F3B-55811A16DC62}" type="pres">
      <dgm:prSet presAssocID="{B6108D23-8435-FB45-AC91-740860AA9C63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8F6762-2C57-1D42-A236-ED5BE168292E}" type="pres">
      <dgm:prSet presAssocID="{B6108D23-8435-FB45-AC91-740860AA9C63}" presName="accent_5" presStyleCnt="0"/>
      <dgm:spPr/>
      <dgm:t>
        <a:bodyPr/>
        <a:lstStyle/>
        <a:p>
          <a:endParaRPr lang="ru-RU"/>
        </a:p>
      </dgm:t>
    </dgm:pt>
    <dgm:pt modelId="{FF6C797D-653C-C14E-B8FA-234FA203616D}" type="pres">
      <dgm:prSet presAssocID="{B6108D23-8435-FB45-AC91-740860AA9C63}" presName="accentRepeatNode" presStyleLbl="solidFgAcc1" presStyleIdx="4" presStyleCnt="7"/>
      <dgm:spPr/>
      <dgm:t>
        <a:bodyPr/>
        <a:lstStyle/>
        <a:p>
          <a:endParaRPr lang="ru-RU"/>
        </a:p>
      </dgm:t>
    </dgm:pt>
    <dgm:pt modelId="{3E923551-B0FA-A844-AB52-813E235BFA11}" type="pres">
      <dgm:prSet presAssocID="{E157D9E6-6227-6E4C-B2A3-D0DCB10B3D23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7A443C-E182-AC4F-A74F-DF222448529D}" type="pres">
      <dgm:prSet presAssocID="{E157D9E6-6227-6E4C-B2A3-D0DCB10B3D23}" presName="accent_6" presStyleCnt="0"/>
      <dgm:spPr/>
      <dgm:t>
        <a:bodyPr/>
        <a:lstStyle/>
        <a:p>
          <a:endParaRPr lang="ru-RU"/>
        </a:p>
      </dgm:t>
    </dgm:pt>
    <dgm:pt modelId="{CB15B35B-31FD-5B47-B196-0F040EFEB682}" type="pres">
      <dgm:prSet presAssocID="{E157D9E6-6227-6E4C-B2A3-D0DCB10B3D23}" presName="accentRepeatNode" presStyleLbl="solidFgAcc1" presStyleIdx="5" presStyleCnt="7"/>
      <dgm:spPr/>
      <dgm:t>
        <a:bodyPr/>
        <a:lstStyle/>
        <a:p>
          <a:endParaRPr lang="ru-RU"/>
        </a:p>
      </dgm:t>
    </dgm:pt>
    <dgm:pt modelId="{D8F6F178-E60C-4E7E-B762-46725761770C}" type="pres">
      <dgm:prSet presAssocID="{BBAE521F-8BAC-418F-9CD9-8F8BBB265955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2C8D1F-772B-4EC8-B53A-F9574A384E51}" type="pres">
      <dgm:prSet presAssocID="{BBAE521F-8BAC-418F-9CD9-8F8BBB265955}" presName="accent_7" presStyleCnt="0"/>
      <dgm:spPr/>
    </dgm:pt>
    <dgm:pt modelId="{52604368-5983-4E10-BA41-498D0D064F06}" type="pres">
      <dgm:prSet presAssocID="{BBAE521F-8BAC-418F-9CD9-8F8BBB265955}" presName="accentRepeatNode" presStyleLbl="solidFgAcc1" presStyleIdx="6" presStyleCnt="7"/>
      <dgm:spPr/>
    </dgm:pt>
  </dgm:ptLst>
  <dgm:cxnLst>
    <dgm:cxn modelId="{11A565DF-A69F-4AFC-A460-1B0C1A22DE19}" type="presOf" srcId="{CC8EC9FB-D9B3-9B49-852D-D8FDE07E7DB4}" destId="{57BE7B53-BA00-1B49-9014-D39819C30BBF}" srcOrd="0" destOrd="0" presId="urn:microsoft.com/office/officeart/2008/layout/VerticalCurvedList"/>
    <dgm:cxn modelId="{066240B0-5632-5C44-A9D1-DDEC42CCAF9F}" srcId="{522670D9-57E3-654F-800B-E2F791DEEF01}" destId="{B6108D23-8435-FB45-AC91-740860AA9C63}" srcOrd="4" destOrd="0" parTransId="{B39A7A5A-1B7C-8540-B61F-C205E0647A74}" sibTransId="{BCC5E4B3-E8EF-3C40-973E-85C8CE7C9AC0}"/>
    <dgm:cxn modelId="{A9A6A3F8-6569-4CE6-9BFA-01A244BCD283}" type="presOf" srcId="{12491F5C-BF2A-5C44-AD38-3BD4DEBC8E79}" destId="{51BDAB8F-12E2-644D-B036-19D4AB64E046}" srcOrd="0" destOrd="0" presId="urn:microsoft.com/office/officeart/2008/layout/VerticalCurvedList"/>
    <dgm:cxn modelId="{C6082DE6-66DE-2947-8B8A-8DC45F40D0C9}" srcId="{522670D9-57E3-654F-800B-E2F791DEEF01}" destId="{3D84A37D-90B7-4049-B1AF-74E734C3B76E}" srcOrd="2" destOrd="0" parTransId="{04F4BA6B-68EB-FD4A-8E5D-211F6B0FF4EA}" sibTransId="{0BF7807A-5B7A-6A48-8F4D-F63073696690}"/>
    <dgm:cxn modelId="{2F7B2A70-9CDB-4F4E-847C-9ACFFC3F734D}" srcId="{522670D9-57E3-654F-800B-E2F791DEEF01}" destId="{CC8EC9FB-D9B3-9B49-852D-D8FDE07E7DB4}" srcOrd="0" destOrd="0" parTransId="{A4622878-FDDE-4D4B-8AB5-BA64F94C6725}" sibTransId="{ADF147F4-9BFA-6843-B598-1D33E27F3ACD}"/>
    <dgm:cxn modelId="{EF745E71-A3BA-3541-B9B2-35E39827A47B}" srcId="{522670D9-57E3-654F-800B-E2F791DEEF01}" destId="{F2C258DB-3ED3-6245-8837-FF6BAB4FD51B}" srcOrd="1" destOrd="0" parTransId="{852796DE-9ED5-9144-8961-2BA6DA63A39B}" sibTransId="{4C8D2580-EAA0-0C4E-A70B-165AD15766FF}"/>
    <dgm:cxn modelId="{92342BE0-84A4-4EBA-B6C0-F1534AA7CF5E}" type="presOf" srcId="{ADF147F4-9BFA-6843-B598-1D33E27F3ACD}" destId="{1339F097-883D-784A-A62E-13F16F92CB37}" srcOrd="0" destOrd="0" presId="urn:microsoft.com/office/officeart/2008/layout/VerticalCurvedList"/>
    <dgm:cxn modelId="{B2B13FBF-79DA-8146-B713-08490CF613EE}" srcId="{522670D9-57E3-654F-800B-E2F791DEEF01}" destId="{12491F5C-BF2A-5C44-AD38-3BD4DEBC8E79}" srcOrd="3" destOrd="0" parTransId="{02308193-4210-5B46-B093-6448C3C0A936}" sibTransId="{15AFE9A1-53F4-DA4B-ACD4-A1CDF34DD46E}"/>
    <dgm:cxn modelId="{47653713-1087-46DA-AFA0-0B57E2C943E1}" type="presOf" srcId="{E157D9E6-6227-6E4C-B2A3-D0DCB10B3D23}" destId="{3E923551-B0FA-A844-AB52-813E235BFA11}" srcOrd="0" destOrd="0" presId="urn:microsoft.com/office/officeart/2008/layout/VerticalCurvedList"/>
    <dgm:cxn modelId="{BCEFB337-C36F-48EC-A133-F731782AC7BF}" type="presOf" srcId="{B6108D23-8435-FB45-AC91-740860AA9C63}" destId="{77E4B05E-7965-6340-8F3B-55811A16DC62}" srcOrd="0" destOrd="0" presId="urn:microsoft.com/office/officeart/2008/layout/VerticalCurvedList"/>
    <dgm:cxn modelId="{86EDEC69-1784-41F6-AA57-AC1EAC6788DF}" type="presOf" srcId="{522670D9-57E3-654F-800B-E2F791DEEF01}" destId="{F6E50A30-2B64-B34C-8B6E-083CBE9BD4E5}" srcOrd="0" destOrd="0" presId="urn:microsoft.com/office/officeart/2008/layout/VerticalCurvedList"/>
    <dgm:cxn modelId="{0E1F2D86-126B-4290-9FA5-F6110C693C18}" type="presOf" srcId="{BBAE521F-8BAC-418F-9CD9-8F8BBB265955}" destId="{D8F6F178-E60C-4E7E-B762-46725761770C}" srcOrd="0" destOrd="0" presId="urn:microsoft.com/office/officeart/2008/layout/VerticalCurvedList"/>
    <dgm:cxn modelId="{587C79F8-F202-4904-8C66-522C17642A7A}" srcId="{522670D9-57E3-654F-800B-E2F791DEEF01}" destId="{BBAE521F-8BAC-418F-9CD9-8F8BBB265955}" srcOrd="6" destOrd="0" parTransId="{0F09F121-4EC6-41FC-B3BD-B43FF537A532}" sibTransId="{F9F3D365-B5A9-4111-A5C3-9DA28D1216F6}"/>
    <dgm:cxn modelId="{9A158FB9-0955-D444-98D8-EA08647A3AF8}" srcId="{522670D9-57E3-654F-800B-E2F791DEEF01}" destId="{E157D9E6-6227-6E4C-B2A3-D0DCB10B3D23}" srcOrd="5" destOrd="0" parTransId="{7079840D-67F4-9042-94B7-B840621B62D4}" sibTransId="{F2E01F7D-3655-1C4C-A277-5771FD30C351}"/>
    <dgm:cxn modelId="{64FD64D5-F8D6-4D9F-A9B1-FBF4BEA703D6}" type="presOf" srcId="{F2C258DB-3ED3-6245-8837-FF6BAB4FD51B}" destId="{13CD5C64-A082-5541-9CB1-C1CAEF8539B7}" srcOrd="0" destOrd="0" presId="urn:microsoft.com/office/officeart/2008/layout/VerticalCurvedList"/>
    <dgm:cxn modelId="{F72ABB9A-082B-478F-B08A-B14F31F54B01}" type="presOf" srcId="{3D84A37D-90B7-4049-B1AF-74E734C3B76E}" destId="{ADEEA6EF-DD0C-3342-98E6-98377FBC4897}" srcOrd="0" destOrd="0" presId="urn:microsoft.com/office/officeart/2008/layout/VerticalCurvedList"/>
    <dgm:cxn modelId="{B2A995BA-53B3-4CF0-B66E-1EA900357528}" type="presParOf" srcId="{F6E50A30-2B64-B34C-8B6E-083CBE9BD4E5}" destId="{08C55733-29A5-174A-87E1-187F414251C2}" srcOrd="0" destOrd="0" presId="urn:microsoft.com/office/officeart/2008/layout/VerticalCurvedList"/>
    <dgm:cxn modelId="{E40B3B6F-7E7C-4763-B846-7E68E019DD4D}" type="presParOf" srcId="{08C55733-29A5-174A-87E1-187F414251C2}" destId="{A6718971-5B40-5848-A33D-94F756AF8DB2}" srcOrd="0" destOrd="0" presId="urn:microsoft.com/office/officeart/2008/layout/VerticalCurvedList"/>
    <dgm:cxn modelId="{B1A2562B-355B-4467-B9CB-D4A1E34EB8CE}" type="presParOf" srcId="{A6718971-5B40-5848-A33D-94F756AF8DB2}" destId="{4EC93FF8-AC26-DE4C-8F12-D9DFA2863780}" srcOrd="0" destOrd="0" presId="urn:microsoft.com/office/officeart/2008/layout/VerticalCurvedList"/>
    <dgm:cxn modelId="{5B989FAE-ECD9-437D-A178-68E0C19FD402}" type="presParOf" srcId="{A6718971-5B40-5848-A33D-94F756AF8DB2}" destId="{1339F097-883D-784A-A62E-13F16F92CB37}" srcOrd="1" destOrd="0" presId="urn:microsoft.com/office/officeart/2008/layout/VerticalCurvedList"/>
    <dgm:cxn modelId="{EEF37C65-E3C1-48E6-9121-C1445C7F3063}" type="presParOf" srcId="{A6718971-5B40-5848-A33D-94F756AF8DB2}" destId="{FF0D38DE-D89E-EF48-B168-A11E15673D9E}" srcOrd="2" destOrd="0" presId="urn:microsoft.com/office/officeart/2008/layout/VerticalCurvedList"/>
    <dgm:cxn modelId="{52655F51-D02D-48B9-AE06-588FB1AEE138}" type="presParOf" srcId="{A6718971-5B40-5848-A33D-94F756AF8DB2}" destId="{92FC10D7-1C9F-1C42-AD43-4C7C6CC5052B}" srcOrd="3" destOrd="0" presId="urn:microsoft.com/office/officeart/2008/layout/VerticalCurvedList"/>
    <dgm:cxn modelId="{58938176-1F8F-4677-B604-D52EF9B453DF}" type="presParOf" srcId="{08C55733-29A5-174A-87E1-187F414251C2}" destId="{57BE7B53-BA00-1B49-9014-D39819C30BBF}" srcOrd="1" destOrd="0" presId="urn:microsoft.com/office/officeart/2008/layout/VerticalCurvedList"/>
    <dgm:cxn modelId="{801CD7CE-8B05-4DF9-8126-E2F402168410}" type="presParOf" srcId="{08C55733-29A5-174A-87E1-187F414251C2}" destId="{E1F3C760-0D87-9043-B275-2C48F457B85C}" srcOrd="2" destOrd="0" presId="urn:microsoft.com/office/officeart/2008/layout/VerticalCurvedList"/>
    <dgm:cxn modelId="{BBA96E3F-B0E6-441B-B067-0AB46CB10642}" type="presParOf" srcId="{E1F3C760-0D87-9043-B275-2C48F457B85C}" destId="{DDF3FE7D-928F-6B4E-804A-02C95899D4F2}" srcOrd="0" destOrd="0" presId="urn:microsoft.com/office/officeart/2008/layout/VerticalCurvedList"/>
    <dgm:cxn modelId="{6B34FE85-56FB-4F77-B2D8-7F06E41D3655}" type="presParOf" srcId="{08C55733-29A5-174A-87E1-187F414251C2}" destId="{13CD5C64-A082-5541-9CB1-C1CAEF8539B7}" srcOrd="3" destOrd="0" presId="urn:microsoft.com/office/officeart/2008/layout/VerticalCurvedList"/>
    <dgm:cxn modelId="{EA20982B-497C-4A6B-9C9C-B0F98D5F3EB7}" type="presParOf" srcId="{08C55733-29A5-174A-87E1-187F414251C2}" destId="{15F771C5-63AA-854F-A2EA-7DE2520C6B23}" srcOrd="4" destOrd="0" presId="urn:microsoft.com/office/officeart/2008/layout/VerticalCurvedList"/>
    <dgm:cxn modelId="{09827209-B299-46E3-A0DD-02B32BAE02BF}" type="presParOf" srcId="{15F771C5-63AA-854F-A2EA-7DE2520C6B23}" destId="{60536289-8E3D-444E-9A64-0E6D36B66A67}" srcOrd="0" destOrd="0" presId="urn:microsoft.com/office/officeart/2008/layout/VerticalCurvedList"/>
    <dgm:cxn modelId="{3A421C7A-13F7-4DE8-A0A8-7974B21D2418}" type="presParOf" srcId="{08C55733-29A5-174A-87E1-187F414251C2}" destId="{ADEEA6EF-DD0C-3342-98E6-98377FBC4897}" srcOrd="5" destOrd="0" presId="urn:microsoft.com/office/officeart/2008/layout/VerticalCurvedList"/>
    <dgm:cxn modelId="{A2439D58-DC6E-4651-9449-A16E96F864D0}" type="presParOf" srcId="{08C55733-29A5-174A-87E1-187F414251C2}" destId="{6CFAE451-EE21-8B46-A2F6-2F9FF4CEB025}" srcOrd="6" destOrd="0" presId="urn:microsoft.com/office/officeart/2008/layout/VerticalCurvedList"/>
    <dgm:cxn modelId="{DB1B700E-4AF5-4A7A-9E17-262A54B732AE}" type="presParOf" srcId="{6CFAE451-EE21-8B46-A2F6-2F9FF4CEB025}" destId="{76A3BC5D-2D02-DF47-94E6-55C8311BCDC4}" srcOrd="0" destOrd="0" presId="urn:microsoft.com/office/officeart/2008/layout/VerticalCurvedList"/>
    <dgm:cxn modelId="{731373BC-A9F5-43B2-85AB-035D087025D7}" type="presParOf" srcId="{08C55733-29A5-174A-87E1-187F414251C2}" destId="{51BDAB8F-12E2-644D-B036-19D4AB64E046}" srcOrd="7" destOrd="0" presId="urn:microsoft.com/office/officeart/2008/layout/VerticalCurvedList"/>
    <dgm:cxn modelId="{8D112D0C-AA95-4702-B580-63E2DD9745BE}" type="presParOf" srcId="{08C55733-29A5-174A-87E1-187F414251C2}" destId="{A4D06CE5-63E5-F847-9F08-C1A2E4FCB5D1}" srcOrd="8" destOrd="0" presId="urn:microsoft.com/office/officeart/2008/layout/VerticalCurvedList"/>
    <dgm:cxn modelId="{70AA6A06-C007-4337-A1F8-35A00E49EE0B}" type="presParOf" srcId="{A4D06CE5-63E5-F847-9F08-C1A2E4FCB5D1}" destId="{830FB723-B97B-C34C-9371-3404228212BC}" srcOrd="0" destOrd="0" presId="urn:microsoft.com/office/officeart/2008/layout/VerticalCurvedList"/>
    <dgm:cxn modelId="{1CC6CDB6-D62C-4ACC-9159-F82079F7EA08}" type="presParOf" srcId="{08C55733-29A5-174A-87E1-187F414251C2}" destId="{77E4B05E-7965-6340-8F3B-55811A16DC62}" srcOrd="9" destOrd="0" presId="urn:microsoft.com/office/officeart/2008/layout/VerticalCurvedList"/>
    <dgm:cxn modelId="{F60235E5-C83E-4764-8105-2BAA28D69434}" type="presParOf" srcId="{08C55733-29A5-174A-87E1-187F414251C2}" destId="{428F6762-2C57-1D42-A236-ED5BE168292E}" srcOrd="10" destOrd="0" presId="urn:microsoft.com/office/officeart/2008/layout/VerticalCurvedList"/>
    <dgm:cxn modelId="{BFEE0572-3168-4B7A-A3A6-EFE17EA8220C}" type="presParOf" srcId="{428F6762-2C57-1D42-A236-ED5BE168292E}" destId="{FF6C797D-653C-C14E-B8FA-234FA203616D}" srcOrd="0" destOrd="0" presId="urn:microsoft.com/office/officeart/2008/layout/VerticalCurvedList"/>
    <dgm:cxn modelId="{5ACA5C10-1F39-4DC0-AC99-E90517AA689D}" type="presParOf" srcId="{08C55733-29A5-174A-87E1-187F414251C2}" destId="{3E923551-B0FA-A844-AB52-813E235BFA11}" srcOrd="11" destOrd="0" presId="urn:microsoft.com/office/officeart/2008/layout/VerticalCurvedList"/>
    <dgm:cxn modelId="{C3391A01-3813-46FF-A2C0-3455562007BA}" type="presParOf" srcId="{08C55733-29A5-174A-87E1-187F414251C2}" destId="{E77A443C-E182-AC4F-A74F-DF222448529D}" srcOrd="12" destOrd="0" presId="urn:microsoft.com/office/officeart/2008/layout/VerticalCurvedList"/>
    <dgm:cxn modelId="{FC4580A1-2223-4E36-BA93-7C6737D243F3}" type="presParOf" srcId="{E77A443C-E182-AC4F-A74F-DF222448529D}" destId="{CB15B35B-31FD-5B47-B196-0F040EFEB682}" srcOrd="0" destOrd="0" presId="urn:microsoft.com/office/officeart/2008/layout/VerticalCurvedList"/>
    <dgm:cxn modelId="{0B68036E-5DA3-4E87-B202-F51095042464}" type="presParOf" srcId="{08C55733-29A5-174A-87E1-187F414251C2}" destId="{D8F6F178-E60C-4E7E-B762-46725761770C}" srcOrd="13" destOrd="0" presId="urn:microsoft.com/office/officeart/2008/layout/VerticalCurvedList"/>
    <dgm:cxn modelId="{66A47302-7138-4C1A-9F72-DA3BC6BA718D}" type="presParOf" srcId="{08C55733-29A5-174A-87E1-187F414251C2}" destId="{E32C8D1F-772B-4EC8-B53A-F9574A384E51}" srcOrd="14" destOrd="0" presId="urn:microsoft.com/office/officeart/2008/layout/VerticalCurvedList"/>
    <dgm:cxn modelId="{7C078F38-1493-461A-B3B1-136E162F48D2}" type="presParOf" srcId="{E32C8D1F-772B-4EC8-B53A-F9574A384E51}" destId="{52604368-5983-4E10-BA41-498D0D064F0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ED4375-5667-D04A-A756-29F379AB185F}" type="doc">
      <dgm:prSet loTypeId="urn:microsoft.com/office/officeart/2005/8/layout/vList2" loCatId="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9DFE06F-70C1-4D4D-B69A-147214DF9D93}">
      <dgm:prSet phldrT="[Текст]" custT="1"/>
      <dgm:spPr/>
      <dgm:t>
        <a:bodyPr/>
        <a:lstStyle/>
        <a:p>
          <a:r>
            <a:rPr lang="ru-RU" sz="1800" dirty="0" smtClean="0"/>
            <a:t>Студент</a:t>
          </a:r>
          <a:endParaRPr lang="ru-RU" sz="1800" dirty="0"/>
        </a:p>
      </dgm:t>
    </dgm:pt>
    <dgm:pt modelId="{36A3D5C3-153F-994C-A971-6C2A04A66F43}" type="parTrans" cxnId="{58C69BE4-972D-4A45-8AFB-1573A40C5E88}">
      <dgm:prSet/>
      <dgm:spPr/>
      <dgm:t>
        <a:bodyPr/>
        <a:lstStyle/>
        <a:p>
          <a:endParaRPr lang="ru-RU" sz="2400"/>
        </a:p>
      </dgm:t>
    </dgm:pt>
    <dgm:pt modelId="{C7C2CC98-725C-AE44-A97D-868C16DFCA1C}" type="sibTrans" cxnId="{58C69BE4-972D-4A45-8AFB-1573A40C5E88}">
      <dgm:prSet/>
      <dgm:spPr/>
      <dgm:t>
        <a:bodyPr/>
        <a:lstStyle/>
        <a:p>
          <a:endParaRPr lang="ru-RU" sz="2400"/>
        </a:p>
      </dgm:t>
    </dgm:pt>
    <dgm:pt modelId="{DF26C785-A5A5-0D48-9C75-9A990358EF2C}">
      <dgm:prSet custT="1"/>
      <dgm:spPr/>
      <dgm:t>
        <a:bodyPr/>
        <a:lstStyle/>
        <a:p>
          <a:r>
            <a:rPr lang="ru-RU" sz="1800" dirty="0" smtClean="0"/>
            <a:t>Нагрузка кафедры</a:t>
          </a:r>
        </a:p>
      </dgm:t>
    </dgm:pt>
    <dgm:pt modelId="{9BB87065-E209-7A46-8333-C5AF47251378}" type="parTrans" cxnId="{9F1CE9C3-82A2-CB43-8F9A-87B8EA882725}">
      <dgm:prSet/>
      <dgm:spPr/>
      <dgm:t>
        <a:bodyPr/>
        <a:lstStyle/>
        <a:p>
          <a:endParaRPr lang="ru-RU" sz="2400"/>
        </a:p>
      </dgm:t>
    </dgm:pt>
    <dgm:pt modelId="{D0E16E00-0215-1846-96EE-43C459CB4548}" type="sibTrans" cxnId="{9F1CE9C3-82A2-CB43-8F9A-87B8EA882725}">
      <dgm:prSet/>
      <dgm:spPr/>
      <dgm:t>
        <a:bodyPr/>
        <a:lstStyle/>
        <a:p>
          <a:endParaRPr lang="ru-RU" sz="2400"/>
        </a:p>
      </dgm:t>
    </dgm:pt>
    <dgm:pt modelId="{A4616700-FFA5-5C4D-9DBE-E927D598A4B1}">
      <dgm:prSet custT="1"/>
      <dgm:spPr/>
      <dgm:t>
        <a:bodyPr/>
        <a:lstStyle/>
        <a:p>
          <a:r>
            <a:rPr lang="ru-RU" sz="1800" dirty="0" smtClean="0"/>
            <a:t>Рабочие учебные планы</a:t>
          </a:r>
        </a:p>
      </dgm:t>
    </dgm:pt>
    <dgm:pt modelId="{4E64E8E2-7335-0A49-AC33-6867BE972AE0}" type="parTrans" cxnId="{592AEFF2-9BCD-A844-9ED3-79D94221A9E1}">
      <dgm:prSet/>
      <dgm:spPr/>
      <dgm:t>
        <a:bodyPr/>
        <a:lstStyle/>
        <a:p>
          <a:endParaRPr lang="ru-RU" sz="2400"/>
        </a:p>
      </dgm:t>
    </dgm:pt>
    <dgm:pt modelId="{D66C2429-E7B9-4A4D-AA69-A8CDCE603B03}" type="sibTrans" cxnId="{592AEFF2-9BCD-A844-9ED3-79D94221A9E1}">
      <dgm:prSet/>
      <dgm:spPr/>
      <dgm:t>
        <a:bodyPr/>
        <a:lstStyle/>
        <a:p>
          <a:endParaRPr lang="ru-RU" sz="2400"/>
        </a:p>
      </dgm:t>
    </dgm:pt>
    <dgm:pt modelId="{19BCE411-62E4-F246-B6C1-167379330022}">
      <dgm:prSet custT="1"/>
      <dgm:spPr/>
      <dgm:t>
        <a:bodyPr/>
        <a:lstStyle/>
        <a:p>
          <a:r>
            <a:rPr lang="ru-RU" sz="1800" dirty="0" smtClean="0"/>
            <a:t>Выпускник</a:t>
          </a:r>
        </a:p>
      </dgm:t>
    </dgm:pt>
    <dgm:pt modelId="{51055F36-D235-004D-987E-0CA75744DBCD}" type="parTrans" cxnId="{AEBA6496-2D10-224B-9B04-FF361D4143DE}">
      <dgm:prSet/>
      <dgm:spPr/>
      <dgm:t>
        <a:bodyPr/>
        <a:lstStyle/>
        <a:p>
          <a:endParaRPr lang="ru-RU" sz="2400"/>
        </a:p>
      </dgm:t>
    </dgm:pt>
    <dgm:pt modelId="{60712FB4-E6B1-854E-A0D1-3E46D16BABF5}" type="sibTrans" cxnId="{AEBA6496-2D10-224B-9B04-FF361D4143DE}">
      <dgm:prSet/>
      <dgm:spPr/>
      <dgm:t>
        <a:bodyPr/>
        <a:lstStyle/>
        <a:p>
          <a:endParaRPr lang="ru-RU" sz="2400"/>
        </a:p>
      </dgm:t>
    </dgm:pt>
    <dgm:pt modelId="{B7A21398-EF4F-CF49-9D1A-A0BC5903108B}">
      <dgm:prSet custT="1"/>
      <dgm:spPr/>
      <dgm:t>
        <a:bodyPr/>
        <a:lstStyle/>
        <a:p>
          <a:r>
            <a:rPr lang="ru-RU" sz="1800" dirty="0" smtClean="0"/>
            <a:t>Абитуриент</a:t>
          </a:r>
        </a:p>
      </dgm:t>
    </dgm:pt>
    <dgm:pt modelId="{EDE50580-BC73-F544-B872-866CEEA5EF9A}" type="parTrans" cxnId="{7D3B82E3-1D43-3A4B-B3EB-64C5FF466BC1}">
      <dgm:prSet/>
      <dgm:spPr/>
      <dgm:t>
        <a:bodyPr/>
        <a:lstStyle/>
        <a:p>
          <a:endParaRPr lang="ru-RU" sz="2400"/>
        </a:p>
      </dgm:t>
    </dgm:pt>
    <dgm:pt modelId="{94F8F5B7-EC0C-404D-9EE4-DB574586A0C0}" type="sibTrans" cxnId="{7D3B82E3-1D43-3A4B-B3EB-64C5FF466BC1}">
      <dgm:prSet/>
      <dgm:spPr/>
      <dgm:t>
        <a:bodyPr/>
        <a:lstStyle/>
        <a:p>
          <a:endParaRPr lang="ru-RU" sz="2400"/>
        </a:p>
      </dgm:t>
    </dgm:pt>
    <dgm:pt modelId="{AA45A8F5-04E5-DB4E-B5E2-CE338380F3BD}">
      <dgm:prSet phldrT="[Текст]" custT="1"/>
      <dgm:spPr/>
      <dgm:t>
        <a:bodyPr/>
        <a:lstStyle/>
        <a:p>
          <a:r>
            <a:rPr lang="ru-RU" sz="1400" dirty="0" smtClean="0"/>
            <a:t>Персональные данные</a:t>
          </a:r>
          <a:endParaRPr lang="ru-RU" sz="1400" dirty="0"/>
        </a:p>
      </dgm:t>
    </dgm:pt>
    <dgm:pt modelId="{8A68B161-E2C0-0C48-8A6A-3B4BBFAE141A}" type="parTrans" cxnId="{37D68D5B-42B7-B54C-8202-DCDF66937050}">
      <dgm:prSet/>
      <dgm:spPr/>
      <dgm:t>
        <a:bodyPr/>
        <a:lstStyle/>
        <a:p>
          <a:endParaRPr lang="ru-RU" sz="2400"/>
        </a:p>
      </dgm:t>
    </dgm:pt>
    <dgm:pt modelId="{128B3DCC-B10A-A94B-A444-713EDD063A24}" type="sibTrans" cxnId="{37D68D5B-42B7-B54C-8202-DCDF66937050}">
      <dgm:prSet/>
      <dgm:spPr/>
      <dgm:t>
        <a:bodyPr/>
        <a:lstStyle/>
        <a:p>
          <a:endParaRPr lang="ru-RU" sz="2400"/>
        </a:p>
      </dgm:t>
    </dgm:pt>
    <dgm:pt modelId="{E2D6089E-C63E-CD44-815D-523C2E8BAA51}">
      <dgm:prSet phldrT="[Текст]" custT="1"/>
      <dgm:spPr/>
      <dgm:t>
        <a:bodyPr/>
        <a:lstStyle/>
        <a:p>
          <a:r>
            <a:rPr lang="ru-RU" sz="1400" dirty="0" smtClean="0"/>
            <a:t>Все приказы по студенту и его движение внутри вышки</a:t>
          </a:r>
          <a:endParaRPr lang="ru-RU" sz="1400" dirty="0"/>
        </a:p>
      </dgm:t>
    </dgm:pt>
    <dgm:pt modelId="{17CB7881-4660-1941-A08B-56AF6A6F3F7C}" type="parTrans" cxnId="{744B5F4A-0931-5549-9195-EFE2A9203A60}">
      <dgm:prSet/>
      <dgm:spPr/>
      <dgm:t>
        <a:bodyPr/>
        <a:lstStyle/>
        <a:p>
          <a:endParaRPr lang="ru-RU" sz="2400"/>
        </a:p>
      </dgm:t>
    </dgm:pt>
    <dgm:pt modelId="{A192E89E-36B4-FC4C-B659-880D88FE9757}" type="sibTrans" cxnId="{744B5F4A-0931-5549-9195-EFE2A9203A60}">
      <dgm:prSet/>
      <dgm:spPr/>
      <dgm:t>
        <a:bodyPr/>
        <a:lstStyle/>
        <a:p>
          <a:endParaRPr lang="ru-RU" sz="2400"/>
        </a:p>
      </dgm:t>
    </dgm:pt>
    <dgm:pt modelId="{22634AE2-B452-0140-8FE2-717417389BC3}">
      <dgm:prSet phldrT="[Текст]" custT="1"/>
      <dgm:spPr/>
      <dgm:t>
        <a:bodyPr/>
        <a:lstStyle/>
        <a:p>
          <a:r>
            <a:rPr lang="ru-RU" sz="1400" dirty="0" smtClean="0"/>
            <a:t>Назначенные дисциплины, практики, курсовые и ВКР и оценки по ним</a:t>
          </a:r>
          <a:endParaRPr lang="ru-RU" sz="1400" dirty="0"/>
        </a:p>
      </dgm:t>
    </dgm:pt>
    <dgm:pt modelId="{30ADE757-91AF-0A4A-ABA3-4B287A9E6642}" type="parTrans" cxnId="{2B9F5D88-C9B6-E642-A6D0-EE1C5A5914CD}">
      <dgm:prSet/>
      <dgm:spPr/>
      <dgm:t>
        <a:bodyPr/>
        <a:lstStyle/>
        <a:p>
          <a:endParaRPr lang="ru-RU" sz="2400"/>
        </a:p>
      </dgm:t>
    </dgm:pt>
    <dgm:pt modelId="{D3D2FF5B-548F-9D4C-901E-E158049AB799}" type="sibTrans" cxnId="{2B9F5D88-C9B6-E642-A6D0-EE1C5A5914CD}">
      <dgm:prSet/>
      <dgm:spPr/>
      <dgm:t>
        <a:bodyPr/>
        <a:lstStyle/>
        <a:p>
          <a:endParaRPr lang="ru-RU" sz="2400"/>
        </a:p>
      </dgm:t>
    </dgm:pt>
    <dgm:pt modelId="{164D7EB5-A455-5841-9630-066146FBF7C4}">
      <dgm:prSet phldrT="[Текст]" custT="1"/>
      <dgm:spPr/>
      <dgm:t>
        <a:bodyPr/>
        <a:lstStyle/>
        <a:p>
          <a:r>
            <a:rPr lang="ru-RU" sz="1400" dirty="0" smtClean="0"/>
            <a:t>Автоматизация многих бизнес-процессов по сопровождению студентов (справки, ведомости, дипломы и </a:t>
          </a:r>
          <a:r>
            <a:rPr lang="ru-RU" sz="1400" dirty="0" err="1" smtClean="0"/>
            <a:t>пр</a:t>
          </a:r>
          <a:r>
            <a:rPr lang="ru-RU" sz="1400" dirty="0" smtClean="0"/>
            <a:t>)</a:t>
          </a:r>
          <a:endParaRPr lang="ru-RU" sz="1400" dirty="0"/>
        </a:p>
      </dgm:t>
    </dgm:pt>
    <dgm:pt modelId="{5CA8EC86-9A4B-4B4E-AA90-904DB40A6BB0}" type="parTrans" cxnId="{ADFFD4F8-0D53-B247-97C9-AB767F92F3EA}">
      <dgm:prSet/>
      <dgm:spPr/>
      <dgm:t>
        <a:bodyPr/>
        <a:lstStyle/>
        <a:p>
          <a:endParaRPr lang="ru-RU" sz="2400"/>
        </a:p>
      </dgm:t>
    </dgm:pt>
    <dgm:pt modelId="{BAF5C1BA-61B6-1A4F-AD84-6718A132B2F9}" type="sibTrans" cxnId="{ADFFD4F8-0D53-B247-97C9-AB767F92F3EA}">
      <dgm:prSet/>
      <dgm:spPr/>
      <dgm:t>
        <a:bodyPr/>
        <a:lstStyle/>
        <a:p>
          <a:endParaRPr lang="ru-RU" sz="2400"/>
        </a:p>
      </dgm:t>
    </dgm:pt>
    <dgm:pt modelId="{C590A83A-C2C0-9F4A-BC27-98DA9EB3C4B5}">
      <dgm:prSet phldrT="[Текст]" custT="1"/>
      <dgm:spPr/>
      <dgm:t>
        <a:bodyPr/>
        <a:lstStyle/>
        <a:p>
          <a:r>
            <a:rPr lang="ru-RU" sz="1400" dirty="0" smtClean="0"/>
            <a:t>Получение стипендий, участие в академической мобильности</a:t>
          </a:r>
          <a:endParaRPr lang="ru-RU" sz="1400" dirty="0"/>
        </a:p>
      </dgm:t>
    </dgm:pt>
    <dgm:pt modelId="{59F52B47-5837-E14E-8187-7763C2893008}" type="parTrans" cxnId="{5B995832-B39C-0E47-AC79-ED3CEE78F0E2}">
      <dgm:prSet/>
      <dgm:spPr/>
      <dgm:t>
        <a:bodyPr/>
        <a:lstStyle/>
        <a:p>
          <a:endParaRPr lang="ru-RU" sz="2400"/>
        </a:p>
      </dgm:t>
    </dgm:pt>
    <dgm:pt modelId="{CC5E2397-2CCB-1443-A69B-9753BC4C3C75}" type="sibTrans" cxnId="{5B995832-B39C-0E47-AC79-ED3CEE78F0E2}">
      <dgm:prSet/>
      <dgm:spPr/>
      <dgm:t>
        <a:bodyPr/>
        <a:lstStyle/>
        <a:p>
          <a:endParaRPr lang="ru-RU" sz="2400"/>
        </a:p>
      </dgm:t>
    </dgm:pt>
    <dgm:pt modelId="{7603C219-86A1-7F42-9E28-E13692213D58}">
      <dgm:prSet custT="1"/>
      <dgm:spPr/>
      <dgm:t>
        <a:bodyPr/>
        <a:lstStyle/>
        <a:p>
          <a:r>
            <a:rPr lang="ru-RU" sz="1400" dirty="0" smtClean="0"/>
            <a:t>Данные о преподавателях (</a:t>
          </a:r>
          <a:r>
            <a:rPr lang="ru-RU" sz="1400" dirty="0" err="1" smtClean="0"/>
            <a:t>фио</a:t>
          </a:r>
          <a:r>
            <a:rPr lang="ru-RU" sz="1400" dirty="0" smtClean="0"/>
            <a:t>, звание, должность, доля ставки)</a:t>
          </a:r>
        </a:p>
      </dgm:t>
    </dgm:pt>
    <dgm:pt modelId="{EFDADD2C-4D73-644B-A152-657403848C75}" type="parTrans" cxnId="{655F9B9F-EDFD-6A4B-93F4-33894FD35E7C}">
      <dgm:prSet/>
      <dgm:spPr/>
      <dgm:t>
        <a:bodyPr/>
        <a:lstStyle/>
        <a:p>
          <a:endParaRPr lang="ru-RU" sz="2400"/>
        </a:p>
      </dgm:t>
    </dgm:pt>
    <dgm:pt modelId="{991AE7B9-9277-0F42-A332-E74B5D0D2687}" type="sibTrans" cxnId="{655F9B9F-EDFD-6A4B-93F4-33894FD35E7C}">
      <dgm:prSet/>
      <dgm:spPr/>
      <dgm:t>
        <a:bodyPr/>
        <a:lstStyle/>
        <a:p>
          <a:endParaRPr lang="ru-RU" sz="2400"/>
        </a:p>
      </dgm:t>
    </dgm:pt>
    <dgm:pt modelId="{9983F3AA-839E-104A-B05F-08FCA790F964}">
      <dgm:prSet custT="1"/>
      <dgm:spPr/>
      <dgm:t>
        <a:bodyPr/>
        <a:lstStyle/>
        <a:p>
          <a:r>
            <a:rPr lang="ru-RU" sz="1400" dirty="0" smtClean="0"/>
            <a:t>Данные о дисциплинах, порученных кафедре</a:t>
          </a:r>
        </a:p>
      </dgm:t>
    </dgm:pt>
    <dgm:pt modelId="{1565A95E-8EFF-CA46-A14A-FF5077FFF2C3}" type="parTrans" cxnId="{31C03745-8F1D-6646-A7DE-31793580C0ED}">
      <dgm:prSet/>
      <dgm:spPr/>
      <dgm:t>
        <a:bodyPr/>
        <a:lstStyle/>
        <a:p>
          <a:endParaRPr lang="ru-RU" sz="2400"/>
        </a:p>
      </dgm:t>
    </dgm:pt>
    <dgm:pt modelId="{532CFBB2-9ED3-9645-9500-E3D9D89780E1}" type="sibTrans" cxnId="{31C03745-8F1D-6646-A7DE-31793580C0ED}">
      <dgm:prSet/>
      <dgm:spPr/>
      <dgm:t>
        <a:bodyPr/>
        <a:lstStyle/>
        <a:p>
          <a:endParaRPr lang="ru-RU" sz="2400"/>
        </a:p>
      </dgm:t>
    </dgm:pt>
    <dgm:pt modelId="{EBDACD23-5651-734B-BC24-CC4BE11A2765}">
      <dgm:prSet custT="1"/>
      <dgm:spPr/>
      <dgm:t>
        <a:bodyPr/>
        <a:lstStyle/>
        <a:p>
          <a:r>
            <a:rPr lang="ru-RU" sz="1400" dirty="0" smtClean="0"/>
            <a:t>Распределение учебной нагрузки и фиксация факта</a:t>
          </a:r>
        </a:p>
      </dgm:t>
    </dgm:pt>
    <dgm:pt modelId="{86590277-4189-C54D-9E67-98ABD2E2B0BE}" type="parTrans" cxnId="{C354F42B-7EED-7D46-A51C-77B16DD7E428}">
      <dgm:prSet/>
      <dgm:spPr/>
      <dgm:t>
        <a:bodyPr/>
        <a:lstStyle/>
        <a:p>
          <a:endParaRPr lang="ru-RU" sz="2400"/>
        </a:p>
      </dgm:t>
    </dgm:pt>
    <dgm:pt modelId="{013E8863-4435-4C4E-930F-3F6B72EF4DD2}" type="sibTrans" cxnId="{C354F42B-7EED-7D46-A51C-77B16DD7E428}">
      <dgm:prSet/>
      <dgm:spPr/>
      <dgm:t>
        <a:bodyPr/>
        <a:lstStyle/>
        <a:p>
          <a:endParaRPr lang="ru-RU" sz="2400"/>
        </a:p>
      </dgm:t>
    </dgm:pt>
    <dgm:pt modelId="{238847E2-C6C9-3F44-A910-55F0ABA08552}">
      <dgm:prSet custT="1"/>
      <dgm:spPr/>
      <dgm:t>
        <a:bodyPr/>
        <a:lstStyle/>
        <a:p>
          <a:r>
            <a:rPr lang="ru-RU" sz="1400" dirty="0" smtClean="0"/>
            <a:t>Автоматизация приложений к ГПД и индивидуального плана ППС и всей кафедры</a:t>
          </a:r>
        </a:p>
      </dgm:t>
    </dgm:pt>
    <dgm:pt modelId="{3060FAC2-7CC0-CE4E-AF83-5B722DC8C913}" type="parTrans" cxnId="{89C82006-30B4-2E48-9391-F365EB936548}">
      <dgm:prSet/>
      <dgm:spPr/>
      <dgm:t>
        <a:bodyPr/>
        <a:lstStyle/>
        <a:p>
          <a:endParaRPr lang="ru-RU" sz="2400"/>
        </a:p>
      </dgm:t>
    </dgm:pt>
    <dgm:pt modelId="{0200B08C-0095-5E44-BABB-8DBC541DD008}" type="sibTrans" cxnId="{89C82006-30B4-2E48-9391-F365EB936548}">
      <dgm:prSet/>
      <dgm:spPr/>
      <dgm:t>
        <a:bodyPr/>
        <a:lstStyle/>
        <a:p>
          <a:endParaRPr lang="ru-RU" sz="2400"/>
        </a:p>
      </dgm:t>
    </dgm:pt>
    <dgm:pt modelId="{12EFA20D-233B-C640-BAEF-34DC33A75F3E}">
      <dgm:prSet custT="1"/>
      <dgm:spPr/>
      <dgm:t>
        <a:bodyPr/>
        <a:lstStyle/>
        <a:p>
          <a:r>
            <a:rPr lang="ru-RU" sz="1400" dirty="0" smtClean="0"/>
            <a:t>Данные о студентах, прикрепленных к любой дисциплине кафедры</a:t>
          </a:r>
        </a:p>
      </dgm:t>
    </dgm:pt>
    <dgm:pt modelId="{AAB83130-4934-A642-8A1C-59C705F10F44}" type="parTrans" cxnId="{C70B44F0-6B06-3F40-88CE-8BFA59B18AF3}">
      <dgm:prSet/>
      <dgm:spPr/>
      <dgm:t>
        <a:bodyPr/>
        <a:lstStyle/>
        <a:p>
          <a:endParaRPr lang="ru-RU" sz="2400"/>
        </a:p>
      </dgm:t>
    </dgm:pt>
    <dgm:pt modelId="{421F7634-C6BD-E548-BF1C-CEA3FE4B2EA2}" type="sibTrans" cxnId="{C70B44F0-6B06-3F40-88CE-8BFA59B18AF3}">
      <dgm:prSet/>
      <dgm:spPr/>
      <dgm:t>
        <a:bodyPr/>
        <a:lstStyle/>
        <a:p>
          <a:endParaRPr lang="ru-RU" sz="2400"/>
        </a:p>
      </dgm:t>
    </dgm:pt>
    <dgm:pt modelId="{69858A8F-1607-DE4F-AB52-FA91887B3A4B}">
      <dgm:prSet custT="1"/>
      <dgm:spPr/>
      <dgm:t>
        <a:bodyPr/>
        <a:lstStyle/>
        <a:p>
          <a:r>
            <a:rPr lang="ru-RU" sz="1400" dirty="0" smtClean="0"/>
            <a:t>Стандарты, базовые и рабочие учебные планы</a:t>
          </a:r>
        </a:p>
      </dgm:t>
    </dgm:pt>
    <dgm:pt modelId="{0A7A75A1-5056-B342-9606-542329BA5A4B}" type="parTrans" cxnId="{94C1F56F-E8F7-E747-B8F8-DB8F9D13935F}">
      <dgm:prSet/>
      <dgm:spPr/>
      <dgm:t>
        <a:bodyPr/>
        <a:lstStyle/>
        <a:p>
          <a:endParaRPr lang="ru-RU" sz="2400"/>
        </a:p>
      </dgm:t>
    </dgm:pt>
    <dgm:pt modelId="{9AB8563C-F271-8949-BF12-059428C76165}" type="sibTrans" cxnId="{94C1F56F-E8F7-E747-B8F8-DB8F9D13935F}">
      <dgm:prSet/>
      <dgm:spPr/>
      <dgm:t>
        <a:bodyPr/>
        <a:lstStyle/>
        <a:p>
          <a:endParaRPr lang="ru-RU" sz="2400"/>
        </a:p>
      </dgm:t>
    </dgm:pt>
    <dgm:pt modelId="{02936F34-1A0E-B24B-8560-727E09FF251F}">
      <dgm:prSet custT="1"/>
      <dgm:spPr/>
      <dgm:t>
        <a:bodyPr/>
        <a:lstStyle/>
        <a:p>
          <a:r>
            <a:rPr lang="ru-RU" sz="1400" dirty="0" smtClean="0"/>
            <a:t>Автоматизация процесса согласования планов</a:t>
          </a:r>
        </a:p>
      </dgm:t>
    </dgm:pt>
    <dgm:pt modelId="{36408A8E-40E3-9A49-9BC3-2A80A3141D3F}" type="parTrans" cxnId="{68104D2E-7B5D-B048-847A-F5073750D831}">
      <dgm:prSet/>
      <dgm:spPr/>
      <dgm:t>
        <a:bodyPr/>
        <a:lstStyle/>
        <a:p>
          <a:endParaRPr lang="ru-RU" sz="2400"/>
        </a:p>
      </dgm:t>
    </dgm:pt>
    <dgm:pt modelId="{D647C011-6226-E543-BC01-A92ED8104F91}" type="sibTrans" cxnId="{68104D2E-7B5D-B048-847A-F5073750D831}">
      <dgm:prSet/>
      <dgm:spPr/>
      <dgm:t>
        <a:bodyPr/>
        <a:lstStyle/>
        <a:p>
          <a:endParaRPr lang="ru-RU" sz="2400"/>
        </a:p>
      </dgm:t>
    </dgm:pt>
    <dgm:pt modelId="{911A677D-2AC6-994F-BAE5-1D75657C0E51}">
      <dgm:prSet custT="1"/>
      <dgm:spPr/>
      <dgm:t>
        <a:bodyPr/>
        <a:lstStyle/>
        <a:p>
          <a:r>
            <a:rPr lang="ru-RU" sz="1400" dirty="0" smtClean="0"/>
            <a:t>Контактные данные выпускников</a:t>
          </a:r>
        </a:p>
      </dgm:t>
    </dgm:pt>
    <dgm:pt modelId="{0C0B0FB3-07F7-9948-BFCB-C757E0B0B653}" type="parTrans" cxnId="{C64AE23D-F00B-E64E-A659-6435214C8543}">
      <dgm:prSet/>
      <dgm:spPr/>
      <dgm:t>
        <a:bodyPr/>
        <a:lstStyle/>
        <a:p>
          <a:endParaRPr lang="ru-RU" sz="2400"/>
        </a:p>
      </dgm:t>
    </dgm:pt>
    <dgm:pt modelId="{560DBB25-4FF6-624D-8931-710645EC6967}" type="sibTrans" cxnId="{C64AE23D-F00B-E64E-A659-6435214C8543}">
      <dgm:prSet/>
      <dgm:spPr/>
      <dgm:t>
        <a:bodyPr/>
        <a:lstStyle/>
        <a:p>
          <a:endParaRPr lang="ru-RU" sz="2400"/>
        </a:p>
      </dgm:t>
    </dgm:pt>
    <dgm:pt modelId="{AEA6EDC2-AD9F-A949-BEC9-F0AAF9E05C99}">
      <dgm:prSet custT="1"/>
      <dgm:spPr/>
      <dgm:t>
        <a:bodyPr/>
        <a:lstStyle/>
        <a:p>
          <a:r>
            <a:rPr lang="ru-RU" sz="1400" dirty="0" smtClean="0"/>
            <a:t>Данные о </a:t>
          </a:r>
          <a:r>
            <a:rPr lang="ru-RU" sz="1400" smtClean="0"/>
            <a:t>выданных дипломах</a:t>
          </a:r>
          <a:endParaRPr lang="ru-RU" sz="1400" dirty="0" smtClean="0"/>
        </a:p>
      </dgm:t>
    </dgm:pt>
    <dgm:pt modelId="{36AE342B-8747-2C4C-907D-1751410C0BFD}" type="parTrans" cxnId="{2D1241F8-3D42-CF4E-8B73-09EB76E43C18}">
      <dgm:prSet/>
      <dgm:spPr/>
      <dgm:t>
        <a:bodyPr/>
        <a:lstStyle/>
        <a:p>
          <a:endParaRPr lang="ru-RU" sz="2400"/>
        </a:p>
      </dgm:t>
    </dgm:pt>
    <dgm:pt modelId="{38EFAC41-30EC-0C4C-A28D-776438290EF6}" type="sibTrans" cxnId="{2D1241F8-3D42-CF4E-8B73-09EB76E43C18}">
      <dgm:prSet/>
      <dgm:spPr/>
      <dgm:t>
        <a:bodyPr/>
        <a:lstStyle/>
        <a:p>
          <a:endParaRPr lang="ru-RU" sz="2400"/>
        </a:p>
      </dgm:t>
    </dgm:pt>
    <dgm:pt modelId="{39C1426A-14F3-054E-85FC-4B5EF5FBC679}" type="pres">
      <dgm:prSet presAssocID="{D6ED4375-5667-D04A-A756-29F379AB185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EB361D-5217-824F-9C70-0D3FFA62E26A}" type="pres">
      <dgm:prSet presAssocID="{89DFE06F-70C1-4D4D-B69A-147214DF9D93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69BAB5-9620-F642-A0A1-20CF2CEFB67C}" type="pres">
      <dgm:prSet presAssocID="{89DFE06F-70C1-4D4D-B69A-147214DF9D93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654A3-1572-DA42-BF34-5E2083BBBD3D}" type="pres">
      <dgm:prSet presAssocID="{DF26C785-A5A5-0D48-9C75-9A990358EF2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E469BC-C3FC-3C41-867B-76521F06DCE2}" type="pres">
      <dgm:prSet presAssocID="{DF26C785-A5A5-0D48-9C75-9A990358EF2C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9778A8-B1EE-5B41-8C62-45AFE06C5F7F}" type="pres">
      <dgm:prSet presAssocID="{A4616700-FFA5-5C4D-9DBE-E927D598A4B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8669EA-DBDA-B944-9CC6-0A3290825D22}" type="pres">
      <dgm:prSet presAssocID="{A4616700-FFA5-5C4D-9DBE-E927D598A4B1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F57DB0-FCB7-C24C-A47D-EDBE11507A70}" type="pres">
      <dgm:prSet presAssocID="{19BCE411-62E4-F246-B6C1-167379330022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ED51DD-2921-654F-8717-EDE8BEB50142}" type="pres">
      <dgm:prSet presAssocID="{19BCE411-62E4-F246-B6C1-167379330022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534E4B-3EC2-1949-8649-470A1BE8D219}" type="pres">
      <dgm:prSet presAssocID="{B7A21398-EF4F-CF49-9D1A-A0BC5903108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F758A0-B73B-2945-AF23-861BB754D677}" type="presOf" srcId="{19BCE411-62E4-F246-B6C1-167379330022}" destId="{6FF57DB0-FCB7-C24C-A47D-EDBE11507A70}" srcOrd="0" destOrd="0" presId="urn:microsoft.com/office/officeart/2005/8/layout/vList2"/>
    <dgm:cxn modelId="{94C1F56F-E8F7-E747-B8F8-DB8F9D13935F}" srcId="{A4616700-FFA5-5C4D-9DBE-E927D598A4B1}" destId="{69858A8F-1607-DE4F-AB52-FA91887B3A4B}" srcOrd="0" destOrd="0" parTransId="{0A7A75A1-5056-B342-9606-542329BA5A4B}" sibTransId="{9AB8563C-F271-8949-BF12-059428C76165}"/>
    <dgm:cxn modelId="{0EB53848-FB4F-454B-8CE2-A27F2D790024}" type="presOf" srcId="{EBDACD23-5651-734B-BC24-CC4BE11A2765}" destId="{E7E469BC-C3FC-3C41-867B-76521F06DCE2}" srcOrd="0" destOrd="2" presId="urn:microsoft.com/office/officeart/2005/8/layout/vList2"/>
    <dgm:cxn modelId="{2B9F5D88-C9B6-E642-A6D0-EE1C5A5914CD}" srcId="{89DFE06F-70C1-4D4D-B69A-147214DF9D93}" destId="{22634AE2-B452-0140-8FE2-717417389BC3}" srcOrd="2" destOrd="0" parTransId="{30ADE757-91AF-0A4A-ABA3-4B287A9E6642}" sibTransId="{D3D2FF5B-548F-9D4C-901E-E158049AB799}"/>
    <dgm:cxn modelId="{26463FD4-8DC5-7E46-B16D-933E7E078C74}" type="presOf" srcId="{238847E2-C6C9-3F44-A910-55F0ABA08552}" destId="{E7E469BC-C3FC-3C41-867B-76521F06DCE2}" srcOrd="0" destOrd="3" presId="urn:microsoft.com/office/officeart/2005/8/layout/vList2"/>
    <dgm:cxn modelId="{DF63DC2C-84CC-1E4A-A1AB-8AF7CFA5A47C}" type="presOf" srcId="{22634AE2-B452-0140-8FE2-717417389BC3}" destId="{7069BAB5-9620-F642-A0A1-20CF2CEFB67C}" srcOrd="0" destOrd="2" presId="urn:microsoft.com/office/officeart/2005/8/layout/vList2"/>
    <dgm:cxn modelId="{C354F42B-7EED-7D46-A51C-77B16DD7E428}" srcId="{DF26C785-A5A5-0D48-9C75-9A990358EF2C}" destId="{EBDACD23-5651-734B-BC24-CC4BE11A2765}" srcOrd="2" destOrd="0" parTransId="{86590277-4189-C54D-9E67-98ABD2E2B0BE}" sibTransId="{013E8863-4435-4C4E-930F-3F6B72EF4DD2}"/>
    <dgm:cxn modelId="{BDBF3B95-8DAE-E345-BC5E-C20B9FEFB772}" type="presOf" srcId="{02936F34-1A0E-B24B-8560-727E09FF251F}" destId="{088669EA-DBDA-B944-9CC6-0A3290825D22}" srcOrd="0" destOrd="1" presId="urn:microsoft.com/office/officeart/2005/8/layout/vList2"/>
    <dgm:cxn modelId="{58C69BE4-972D-4A45-8AFB-1573A40C5E88}" srcId="{D6ED4375-5667-D04A-A756-29F379AB185F}" destId="{89DFE06F-70C1-4D4D-B69A-147214DF9D93}" srcOrd="0" destOrd="0" parTransId="{36A3D5C3-153F-994C-A971-6C2A04A66F43}" sibTransId="{C7C2CC98-725C-AE44-A97D-868C16DFCA1C}"/>
    <dgm:cxn modelId="{2D1241F8-3D42-CF4E-8B73-09EB76E43C18}" srcId="{19BCE411-62E4-F246-B6C1-167379330022}" destId="{AEA6EDC2-AD9F-A949-BEC9-F0AAF9E05C99}" srcOrd="1" destOrd="0" parTransId="{36AE342B-8747-2C4C-907D-1751410C0BFD}" sibTransId="{38EFAC41-30EC-0C4C-A28D-776438290EF6}"/>
    <dgm:cxn modelId="{31C03745-8F1D-6646-A7DE-31793580C0ED}" srcId="{DF26C785-A5A5-0D48-9C75-9A990358EF2C}" destId="{9983F3AA-839E-104A-B05F-08FCA790F964}" srcOrd="1" destOrd="0" parTransId="{1565A95E-8EFF-CA46-A14A-FF5077FFF2C3}" sibTransId="{532CFBB2-9ED3-9645-9500-E3D9D89780E1}"/>
    <dgm:cxn modelId="{8F9503B5-648A-1C4A-A8F1-F6632C6F9775}" type="presOf" srcId="{E2D6089E-C63E-CD44-815D-523C2E8BAA51}" destId="{7069BAB5-9620-F642-A0A1-20CF2CEFB67C}" srcOrd="0" destOrd="1" presId="urn:microsoft.com/office/officeart/2005/8/layout/vList2"/>
    <dgm:cxn modelId="{744B5F4A-0931-5549-9195-EFE2A9203A60}" srcId="{89DFE06F-70C1-4D4D-B69A-147214DF9D93}" destId="{E2D6089E-C63E-CD44-815D-523C2E8BAA51}" srcOrd="1" destOrd="0" parTransId="{17CB7881-4660-1941-A08B-56AF6A6F3F7C}" sibTransId="{A192E89E-36B4-FC4C-B659-880D88FE9757}"/>
    <dgm:cxn modelId="{00903C96-58FC-4649-9495-7585F8ADB5BF}" type="presOf" srcId="{DF26C785-A5A5-0D48-9C75-9A990358EF2C}" destId="{6F6654A3-1572-DA42-BF34-5E2083BBBD3D}" srcOrd="0" destOrd="0" presId="urn:microsoft.com/office/officeart/2005/8/layout/vList2"/>
    <dgm:cxn modelId="{7D3B82E3-1D43-3A4B-B3EB-64C5FF466BC1}" srcId="{D6ED4375-5667-D04A-A756-29F379AB185F}" destId="{B7A21398-EF4F-CF49-9D1A-A0BC5903108B}" srcOrd="4" destOrd="0" parTransId="{EDE50580-BC73-F544-B872-866CEEA5EF9A}" sibTransId="{94F8F5B7-EC0C-404D-9EE4-DB574586A0C0}"/>
    <dgm:cxn modelId="{3D859115-0B46-1F49-AB1A-CA1A67BFF353}" type="presOf" srcId="{12EFA20D-233B-C640-BAEF-34DC33A75F3E}" destId="{E7E469BC-C3FC-3C41-867B-76521F06DCE2}" srcOrd="0" destOrd="4" presId="urn:microsoft.com/office/officeart/2005/8/layout/vList2"/>
    <dgm:cxn modelId="{C70B44F0-6B06-3F40-88CE-8BFA59B18AF3}" srcId="{DF26C785-A5A5-0D48-9C75-9A990358EF2C}" destId="{12EFA20D-233B-C640-BAEF-34DC33A75F3E}" srcOrd="4" destOrd="0" parTransId="{AAB83130-4934-A642-8A1C-59C705F10F44}" sibTransId="{421F7634-C6BD-E548-BF1C-CEA3FE4B2EA2}"/>
    <dgm:cxn modelId="{FCBA6ABE-6C5E-394C-B28E-930AF09D37AE}" type="presOf" srcId="{AEA6EDC2-AD9F-A949-BEC9-F0AAF9E05C99}" destId="{2FED51DD-2921-654F-8717-EDE8BEB50142}" srcOrd="0" destOrd="1" presId="urn:microsoft.com/office/officeart/2005/8/layout/vList2"/>
    <dgm:cxn modelId="{C64AE23D-F00B-E64E-A659-6435214C8543}" srcId="{19BCE411-62E4-F246-B6C1-167379330022}" destId="{911A677D-2AC6-994F-BAE5-1D75657C0E51}" srcOrd="0" destOrd="0" parTransId="{0C0B0FB3-07F7-9948-BFCB-C757E0B0B653}" sibTransId="{560DBB25-4FF6-624D-8931-710645EC6967}"/>
    <dgm:cxn modelId="{BAB6FB8B-8F8B-0A42-92D9-902DDEF29561}" type="presOf" srcId="{164D7EB5-A455-5841-9630-066146FBF7C4}" destId="{7069BAB5-9620-F642-A0A1-20CF2CEFB67C}" srcOrd="0" destOrd="4" presId="urn:microsoft.com/office/officeart/2005/8/layout/vList2"/>
    <dgm:cxn modelId="{19E540C3-E320-6A4F-B804-3773AB323C42}" type="presOf" srcId="{69858A8F-1607-DE4F-AB52-FA91887B3A4B}" destId="{088669EA-DBDA-B944-9CC6-0A3290825D22}" srcOrd="0" destOrd="0" presId="urn:microsoft.com/office/officeart/2005/8/layout/vList2"/>
    <dgm:cxn modelId="{655F9B9F-EDFD-6A4B-93F4-33894FD35E7C}" srcId="{DF26C785-A5A5-0D48-9C75-9A990358EF2C}" destId="{7603C219-86A1-7F42-9E28-E13692213D58}" srcOrd="0" destOrd="0" parTransId="{EFDADD2C-4D73-644B-A152-657403848C75}" sibTransId="{991AE7B9-9277-0F42-A332-E74B5D0D2687}"/>
    <dgm:cxn modelId="{592AEFF2-9BCD-A844-9ED3-79D94221A9E1}" srcId="{D6ED4375-5667-D04A-A756-29F379AB185F}" destId="{A4616700-FFA5-5C4D-9DBE-E927D598A4B1}" srcOrd="2" destOrd="0" parTransId="{4E64E8E2-7335-0A49-AC33-6867BE972AE0}" sibTransId="{D66C2429-E7B9-4A4D-AA69-A8CDCE603B03}"/>
    <dgm:cxn modelId="{37D68D5B-42B7-B54C-8202-DCDF66937050}" srcId="{89DFE06F-70C1-4D4D-B69A-147214DF9D93}" destId="{AA45A8F5-04E5-DB4E-B5E2-CE338380F3BD}" srcOrd="0" destOrd="0" parTransId="{8A68B161-E2C0-0C48-8A6A-3B4BBFAE141A}" sibTransId="{128B3DCC-B10A-A94B-A444-713EDD063A24}"/>
    <dgm:cxn modelId="{E25F3EF8-758D-F04B-AC5E-37DE9CC3E58F}" type="presOf" srcId="{C590A83A-C2C0-9F4A-BC27-98DA9EB3C4B5}" destId="{7069BAB5-9620-F642-A0A1-20CF2CEFB67C}" srcOrd="0" destOrd="3" presId="urn:microsoft.com/office/officeart/2005/8/layout/vList2"/>
    <dgm:cxn modelId="{AEBA6496-2D10-224B-9B04-FF361D4143DE}" srcId="{D6ED4375-5667-D04A-A756-29F379AB185F}" destId="{19BCE411-62E4-F246-B6C1-167379330022}" srcOrd="3" destOrd="0" parTransId="{51055F36-D235-004D-987E-0CA75744DBCD}" sibTransId="{60712FB4-E6B1-854E-A0D1-3E46D16BABF5}"/>
    <dgm:cxn modelId="{5B995832-B39C-0E47-AC79-ED3CEE78F0E2}" srcId="{89DFE06F-70C1-4D4D-B69A-147214DF9D93}" destId="{C590A83A-C2C0-9F4A-BC27-98DA9EB3C4B5}" srcOrd="3" destOrd="0" parTransId="{59F52B47-5837-E14E-8187-7763C2893008}" sibTransId="{CC5E2397-2CCB-1443-A69B-9753BC4C3C75}"/>
    <dgm:cxn modelId="{7EBC6229-0A87-004B-B658-0B1BFFC858BC}" type="presOf" srcId="{7603C219-86A1-7F42-9E28-E13692213D58}" destId="{E7E469BC-C3FC-3C41-867B-76521F06DCE2}" srcOrd="0" destOrd="0" presId="urn:microsoft.com/office/officeart/2005/8/layout/vList2"/>
    <dgm:cxn modelId="{89C82006-30B4-2E48-9391-F365EB936548}" srcId="{DF26C785-A5A5-0D48-9C75-9A990358EF2C}" destId="{238847E2-C6C9-3F44-A910-55F0ABA08552}" srcOrd="3" destOrd="0" parTransId="{3060FAC2-7CC0-CE4E-AF83-5B722DC8C913}" sibTransId="{0200B08C-0095-5E44-BABB-8DBC541DD008}"/>
    <dgm:cxn modelId="{802AABD0-53C7-AE47-A608-0162D738D903}" type="presOf" srcId="{AA45A8F5-04E5-DB4E-B5E2-CE338380F3BD}" destId="{7069BAB5-9620-F642-A0A1-20CF2CEFB67C}" srcOrd="0" destOrd="0" presId="urn:microsoft.com/office/officeart/2005/8/layout/vList2"/>
    <dgm:cxn modelId="{71C6A790-CDE7-1946-B5EB-F7E7AD093D23}" type="presOf" srcId="{B7A21398-EF4F-CF49-9D1A-A0BC5903108B}" destId="{12534E4B-3EC2-1949-8649-470A1BE8D219}" srcOrd="0" destOrd="0" presId="urn:microsoft.com/office/officeart/2005/8/layout/vList2"/>
    <dgm:cxn modelId="{5DEC5874-92F9-8C40-B1C6-563C91EB0D1A}" type="presOf" srcId="{89DFE06F-70C1-4D4D-B69A-147214DF9D93}" destId="{F6EB361D-5217-824F-9C70-0D3FFA62E26A}" srcOrd="0" destOrd="0" presId="urn:microsoft.com/office/officeart/2005/8/layout/vList2"/>
    <dgm:cxn modelId="{694F9CEA-4EEF-B346-8EDD-C2174CE1EEFA}" type="presOf" srcId="{A4616700-FFA5-5C4D-9DBE-E927D598A4B1}" destId="{379778A8-B1EE-5B41-8C62-45AFE06C5F7F}" srcOrd="0" destOrd="0" presId="urn:microsoft.com/office/officeart/2005/8/layout/vList2"/>
    <dgm:cxn modelId="{68104D2E-7B5D-B048-847A-F5073750D831}" srcId="{A4616700-FFA5-5C4D-9DBE-E927D598A4B1}" destId="{02936F34-1A0E-B24B-8560-727E09FF251F}" srcOrd="1" destOrd="0" parTransId="{36408A8E-40E3-9A49-9BC3-2A80A3141D3F}" sibTransId="{D647C011-6226-E543-BC01-A92ED8104F91}"/>
    <dgm:cxn modelId="{049DDA47-A4E7-124F-BEDF-7BDF3CDE119F}" type="presOf" srcId="{9983F3AA-839E-104A-B05F-08FCA790F964}" destId="{E7E469BC-C3FC-3C41-867B-76521F06DCE2}" srcOrd="0" destOrd="1" presId="urn:microsoft.com/office/officeart/2005/8/layout/vList2"/>
    <dgm:cxn modelId="{9F1CE9C3-82A2-CB43-8F9A-87B8EA882725}" srcId="{D6ED4375-5667-D04A-A756-29F379AB185F}" destId="{DF26C785-A5A5-0D48-9C75-9A990358EF2C}" srcOrd="1" destOrd="0" parTransId="{9BB87065-E209-7A46-8333-C5AF47251378}" sibTransId="{D0E16E00-0215-1846-96EE-43C459CB4548}"/>
    <dgm:cxn modelId="{96602850-B3BA-394D-B546-10E1A9E886C4}" type="presOf" srcId="{D6ED4375-5667-D04A-A756-29F379AB185F}" destId="{39C1426A-14F3-054E-85FC-4B5EF5FBC679}" srcOrd="0" destOrd="0" presId="urn:microsoft.com/office/officeart/2005/8/layout/vList2"/>
    <dgm:cxn modelId="{668A4BAA-FFC1-2D49-8B08-1A516FBC7C77}" type="presOf" srcId="{911A677D-2AC6-994F-BAE5-1D75657C0E51}" destId="{2FED51DD-2921-654F-8717-EDE8BEB50142}" srcOrd="0" destOrd="0" presId="urn:microsoft.com/office/officeart/2005/8/layout/vList2"/>
    <dgm:cxn modelId="{ADFFD4F8-0D53-B247-97C9-AB767F92F3EA}" srcId="{89DFE06F-70C1-4D4D-B69A-147214DF9D93}" destId="{164D7EB5-A455-5841-9630-066146FBF7C4}" srcOrd="4" destOrd="0" parTransId="{5CA8EC86-9A4B-4B4E-AA90-904DB40A6BB0}" sibTransId="{BAF5C1BA-61B6-1A4F-AD84-6718A132B2F9}"/>
    <dgm:cxn modelId="{91E0BB18-9C3F-2B41-BFAA-70244B5C9005}" type="presParOf" srcId="{39C1426A-14F3-054E-85FC-4B5EF5FBC679}" destId="{F6EB361D-5217-824F-9C70-0D3FFA62E26A}" srcOrd="0" destOrd="0" presId="urn:microsoft.com/office/officeart/2005/8/layout/vList2"/>
    <dgm:cxn modelId="{76CEC862-49C4-5D4D-ADA4-7DAA9156B074}" type="presParOf" srcId="{39C1426A-14F3-054E-85FC-4B5EF5FBC679}" destId="{7069BAB5-9620-F642-A0A1-20CF2CEFB67C}" srcOrd="1" destOrd="0" presId="urn:microsoft.com/office/officeart/2005/8/layout/vList2"/>
    <dgm:cxn modelId="{76267106-1777-1348-9561-13E163E0A7AB}" type="presParOf" srcId="{39C1426A-14F3-054E-85FC-4B5EF5FBC679}" destId="{6F6654A3-1572-DA42-BF34-5E2083BBBD3D}" srcOrd="2" destOrd="0" presId="urn:microsoft.com/office/officeart/2005/8/layout/vList2"/>
    <dgm:cxn modelId="{DAE4B745-234C-4347-A15B-31313BA53BEE}" type="presParOf" srcId="{39C1426A-14F3-054E-85FC-4B5EF5FBC679}" destId="{E7E469BC-C3FC-3C41-867B-76521F06DCE2}" srcOrd="3" destOrd="0" presId="urn:microsoft.com/office/officeart/2005/8/layout/vList2"/>
    <dgm:cxn modelId="{BE00A4FC-7A31-2B43-99E4-F5EE1E463413}" type="presParOf" srcId="{39C1426A-14F3-054E-85FC-4B5EF5FBC679}" destId="{379778A8-B1EE-5B41-8C62-45AFE06C5F7F}" srcOrd="4" destOrd="0" presId="urn:microsoft.com/office/officeart/2005/8/layout/vList2"/>
    <dgm:cxn modelId="{085135BB-7F43-464E-B2A5-108BBCA134ED}" type="presParOf" srcId="{39C1426A-14F3-054E-85FC-4B5EF5FBC679}" destId="{088669EA-DBDA-B944-9CC6-0A3290825D22}" srcOrd="5" destOrd="0" presId="urn:microsoft.com/office/officeart/2005/8/layout/vList2"/>
    <dgm:cxn modelId="{C6F19A30-5C70-8B44-80F7-7E728402697F}" type="presParOf" srcId="{39C1426A-14F3-054E-85FC-4B5EF5FBC679}" destId="{6FF57DB0-FCB7-C24C-A47D-EDBE11507A70}" srcOrd="6" destOrd="0" presId="urn:microsoft.com/office/officeart/2005/8/layout/vList2"/>
    <dgm:cxn modelId="{2A96250B-D426-6D47-AB4A-462B10E67466}" type="presParOf" srcId="{39C1426A-14F3-054E-85FC-4B5EF5FBC679}" destId="{2FED51DD-2921-654F-8717-EDE8BEB50142}" srcOrd="7" destOrd="0" presId="urn:microsoft.com/office/officeart/2005/8/layout/vList2"/>
    <dgm:cxn modelId="{0628523C-203A-AF45-B116-B15A9921E788}" type="presParOf" srcId="{39C1426A-14F3-054E-85FC-4B5EF5FBC679}" destId="{12534E4B-3EC2-1949-8649-470A1BE8D21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6B77ED-E5BD-2241-B39C-E4F208683432}" type="doc">
      <dgm:prSet loTypeId="urn:microsoft.com/office/officeart/2005/8/layout/cycle4" loCatId="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56162C6-B629-FD4C-9899-FE9D0970F8F0}">
      <dgm:prSet phldrT="[Текст]" custT="1"/>
      <dgm:spPr/>
      <dgm:t>
        <a:bodyPr/>
        <a:lstStyle/>
        <a:p>
          <a:r>
            <a:rPr lang="ru-RU" sz="2000" dirty="0" smtClean="0"/>
            <a:t>Студент/</a:t>
          </a:r>
          <a:r>
            <a:rPr lang="en-US" sz="2000" dirty="0" smtClean="0"/>
            <a:t> </a:t>
          </a:r>
          <a:r>
            <a:rPr lang="ru-RU" sz="2000" dirty="0" smtClean="0"/>
            <a:t>выпускник</a:t>
          </a:r>
          <a:endParaRPr lang="ru-RU" sz="2000" dirty="0"/>
        </a:p>
      </dgm:t>
    </dgm:pt>
    <dgm:pt modelId="{182A40D8-A4A5-B047-B04C-9012846E8E1A}" type="parTrans" cxnId="{9EA878ED-67F1-654A-B8B7-0C8581FEFE14}">
      <dgm:prSet/>
      <dgm:spPr/>
      <dgm:t>
        <a:bodyPr/>
        <a:lstStyle/>
        <a:p>
          <a:endParaRPr lang="ru-RU" sz="2400"/>
        </a:p>
      </dgm:t>
    </dgm:pt>
    <dgm:pt modelId="{E32EC987-2E28-3C48-AA8A-6B2EFD033687}" type="sibTrans" cxnId="{9EA878ED-67F1-654A-B8B7-0C8581FEFE14}">
      <dgm:prSet/>
      <dgm:spPr/>
      <dgm:t>
        <a:bodyPr/>
        <a:lstStyle/>
        <a:p>
          <a:endParaRPr lang="ru-RU" sz="2400"/>
        </a:p>
      </dgm:t>
    </dgm:pt>
    <dgm:pt modelId="{5ECCC71C-7794-DD4E-97CA-44965D495268}">
      <dgm:prSet phldrT="[Текст]" custT="1"/>
      <dgm:spPr/>
      <dgm:t>
        <a:bodyPr/>
        <a:lstStyle/>
        <a:p>
          <a:r>
            <a:rPr lang="ru-RU" sz="1600" dirty="0" smtClean="0"/>
            <a:t>Учебный офис образовательной программы</a:t>
          </a:r>
          <a:endParaRPr lang="ru-RU" sz="1600" dirty="0"/>
        </a:p>
      </dgm:t>
    </dgm:pt>
    <dgm:pt modelId="{1C64AB74-2378-C64B-A443-0B9CA01E8C4D}" type="parTrans" cxnId="{F52A2897-F5EC-C348-85C9-A16C7AE27E4F}">
      <dgm:prSet/>
      <dgm:spPr/>
      <dgm:t>
        <a:bodyPr/>
        <a:lstStyle/>
        <a:p>
          <a:endParaRPr lang="ru-RU" sz="2400"/>
        </a:p>
      </dgm:t>
    </dgm:pt>
    <dgm:pt modelId="{80FEA4B9-7DC1-AA45-B728-06B81BC6DF2A}" type="sibTrans" cxnId="{F52A2897-F5EC-C348-85C9-A16C7AE27E4F}">
      <dgm:prSet/>
      <dgm:spPr/>
      <dgm:t>
        <a:bodyPr/>
        <a:lstStyle/>
        <a:p>
          <a:endParaRPr lang="ru-RU" sz="2400"/>
        </a:p>
      </dgm:t>
    </dgm:pt>
    <dgm:pt modelId="{0A033D63-D838-B646-B36B-145564D61270}">
      <dgm:prSet phldrT="[Текст]" custT="1"/>
      <dgm:spPr/>
      <dgm:t>
        <a:bodyPr/>
        <a:lstStyle/>
        <a:p>
          <a:r>
            <a:rPr lang="ru-RU" sz="2000" dirty="0" err="1" smtClean="0"/>
            <a:t>РУПы</a:t>
          </a:r>
          <a:endParaRPr lang="ru-RU" sz="2000" dirty="0"/>
        </a:p>
      </dgm:t>
    </dgm:pt>
    <dgm:pt modelId="{4EE0E4F0-4DB8-724A-BB2B-154D21FF1696}" type="parTrans" cxnId="{967286E5-A3B7-A74C-A0B9-3711AD7ABF94}">
      <dgm:prSet/>
      <dgm:spPr/>
      <dgm:t>
        <a:bodyPr/>
        <a:lstStyle/>
        <a:p>
          <a:endParaRPr lang="ru-RU" sz="2400"/>
        </a:p>
      </dgm:t>
    </dgm:pt>
    <dgm:pt modelId="{BA0FD9DF-9906-F348-927F-5F8A9D14A634}" type="sibTrans" cxnId="{967286E5-A3B7-A74C-A0B9-3711AD7ABF94}">
      <dgm:prSet/>
      <dgm:spPr/>
      <dgm:t>
        <a:bodyPr/>
        <a:lstStyle/>
        <a:p>
          <a:endParaRPr lang="ru-RU" sz="2400"/>
        </a:p>
      </dgm:t>
    </dgm:pt>
    <dgm:pt modelId="{FDDF70D6-8764-6348-B3C8-F8A0821A4999}">
      <dgm:prSet phldrT="[Текст]" custT="1"/>
      <dgm:spPr/>
      <dgm:t>
        <a:bodyPr/>
        <a:lstStyle/>
        <a:p>
          <a:r>
            <a:rPr lang="ru-RU" sz="1600" dirty="0" err="1" smtClean="0"/>
            <a:t>Академруководитель</a:t>
          </a:r>
          <a:r>
            <a:rPr lang="ru-RU" sz="1600" dirty="0" smtClean="0"/>
            <a:t>/ менеджер ОП</a:t>
          </a:r>
          <a:endParaRPr lang="ru-RU" sz="1600" dirty="0"/>
        </a:p>
      </dgm:t>
    </dgm:pt>
    <dgm:pt modelId="{8269AF87-090F-754F-A6C1-9DB87F54E799}" type="parTrans" cxnId="{BB2F2891-2BDC-BD49-9E2E-504BDD896788}">
      <dgm:prSet/>
      <dgm:spPr/>
      <dgm:t>
        <a:bodyPr/>
        <a:lstStyle/>
        <a:p>
          <a:endParaRPr lang="ru-RU" sz="2400"/>
        </a:p>
      </dgm:t>
    </dgm:pt>
    <dgm:pt modelId="{A329CB2C-390F-1B4E-80F6-EFD22B154A9C}" type="sibTrans" cxnId="{BB2F2891-2BDC-BD49-9E2E-504BDD896788}">
      <dgm:prSet/>
      <dgm:spPr/>
      <dgm:t>
        <a:bodyPr/>
        <a:lstStyle/>
        <a:p>
          <a:endParaRPr lang="ru-RU" sz="2400"/>
        </a:p>
      </dgm:t>
    </dgm:pt>
    <dgm:pt modelId="{D1024D01-1A64-4141-AB18-C686F9E266FD}">
      <dgm:prSet phldrT="[Текст]" custT="1"/>
      <dgm:spPr/>
      <dgm:t>
        <a:bodyPr/>
        <a:lstStyle/>
        <a:p>
          <a:r>
            <a:rPr lang="ru-RU" sz="2000" dirty="0" smtClean="0"/>
            <a:t>Нагрузка</a:t>
          </a:r>
          <a:endParaRPr lang="ru-RU" sz="2000" dirty="0"/>
        </a:p>
      </dgm:t>
    </dgm:pt>
    <dgm:pt modelId="{6F5F524D-73C1-FE4E-A17D-EDA993E91A77}" type="parTrans" cxnId="{6F081C92-DA12-5B4E-9632-7FCAC88FCF10}">
      <dgm:prSet/>
      <dgm:spPr/>
      <dgm:t>
        <a:bodyPr/>
        <a:lstStyle/>
        <a:p>
          <a:endParaRPr lang="ru-RU" sz="2400"/>
        </a:p>
      </dgm:t>
    </dgm:pt>
    <dgm:pt modelId="{6D0B7DD0-D1D3-1644-A2CF-F8517C316512}" type="sibTrans" cxnId="{6F081C92-DA12-5B4E-9632-7FCAC88FCF10}">
      <dgm:prSet/>
      <dgm:spPr/>
      <dgm:t>
        <a:bodyPr/>
        <a:lstStyle/>
        <a:p>
          <a:endParaRPr lang="ru-RU" sz="2400"/>
        </a:p>
      </dgm:t>
    </dgm:pt>
    <dgm:pt modelId="{E4410916-A4A2-1E46-81A3-780B77FB9D77}">
      <dgm:prSet phldrT="[Текст]" custT="1"/>
      <dgm:spPr/>
      <dgm:t>
        <a:bodyPr/>
        <a:lstStyle/>
        <a:p>
          <a:r>
            <a:rPr lang="ru-RU" sz="1600" dirty="0" smtClean="0"/>
            <a:t>Менеджер департамента</a:t>
          </a:r>
          <a:endParaRPr lang="ru-RU" sz="1600" dirty="0"/>
        </a:p>
      </dgm:t>
    </dgm:pt>
    <dgm:pt modelId="{6EC356A1-F20A-9648-8199-6D36CDC9541D}" type="parTrans" cxnId="{293D05E7-57C5-2C4D-890A-C9E4DDC3DC24}">
      <dgm:prSet/>
      <dgm:spPr/>
      <dgm:t>
        <a:bodyPr/>
        <a:lstStyle/>
        <a:p>
          <a:endParaRPr lang="ru-RU" sz="2400"/>
        </a:p>
      </dgm:t>
    </dgm:pt>
    <dgm:pt modelId="{AEED1F13-4DA4-634A-9763-6D0C88E5CD4D}" type="sibTrans" cxnId="{293D05E7-57C5-2C4D-890A-C9E4DDC3DC24}">
      <dgm:prSet/>
      <dgm:spPr/>
      <dgm:t>
        <a:bodyPr/>
        <a:lstStyle/>
        <a:p>
          <a:endParaRPr lang="ru-RU" sz="2400"/>
        </a:p>
      </dgm:t>
    </dgm:pt>
    <dgm:pt modelId="{69114FC1-3893-3D4D-956C-2D9953FF34AD}">
      <dgm:prSet phldrT="[Текст]" custT="1"/>
      <dgm:spPr/>
      <dgm:t>
        <a:bodyPr/>
        <a:lstStyle/>
        <a:p>
          <a:r>
            <a:rPr lang="ru-RU" sz="2000" dirty="0" smtClean="0"/>
            <a:t>Абитуриент</a:t>
          </a:r>
          <a:endParaRPr lang="ru-RU" sz="2000" dirty="0"/>
        </a:p>
      </dgm:t>
    </dgm:pt>
    <dgm:pt modelId="{12B70701-F143-424D-8B05-2585356109BA}" type="parTrans" cxnId="{AA6D77F6-0B14-BF40-9A79-2BE0B3CD7384}">
      <dgm:prSet/>
      <dgm:spPr/>
      <dgm:t>
        <a:bodyPr/>
        <a:lstStyle/>
        <a:p>
          <a:endParaRPr lang="ru-RU" sz="2400"/>
        </a:p>
      </dgm:t>
    </dgm:pt>
    <dgm:pt modelId="{000ADAEE-5105-CC44-BA26-694D9E9D6A59}" type="sibTrans" cxnId="{AA6D77F6-0B14-BF40-9A79-2BE0B3CD7384}">
      <dgm:prSet/>
      <dgm:spPr/>
      <dgm:t>
        <a:bodyPr/>
        <a:lstStyle/>
        <a:p>
          <a:endParaRPr lang="ru-RU" sz="2400"/>
        </a:p>
      </dgm:t>
    </dgm:pt>
    <dgm:pt modelId="{76718942-51B7-D84B-A1D2-88671AD3CD88}">
      <dgm:prSet phldrT="[Текст]" custT="1"/>
      <dgm:spPr/>
      <dgm:t>
        <a:bodyPr/>
        <a:lstStyle/>
        <a:p>
          <a:r>
            <a:rPr lang="ru-RU" sz="1600" dirty="0" smtClean="0"/>
            <a:t>Приемная комиссия</a:t>
          </a:r>
          <a:endParaRPr lang="ru-RU" sz="1600" dirty="0"/>
        </a:p>
      </dgm:t>
    </dgm:pt>
    <dgm:pt modelId="{2D7449DB-6BE5-3F45-AD6B-D3073A7A91D2}" type="parTrans" cxnId="{5C4E6B8E-BBA4-0A4E-AB2D-BAB676572A1B}">
      <dgm:prSet/>
      <dgm:spPr/>
      <dgm:t>
        <a:bodyPr/>
        <a:lstStyle/>
        <a:p>
          <a:endParaRPr lang="ru-RU" sz="2400"/>
        </a:p>
      </dgm:t>
    </dgm:pt>
    <dgm:pt modelId="{7AD10139-6B14-9A49-9B58-A62E4F9A9697}" type="sibTrans" cxnId="{5C4E6B8E-BBA4-0A4E-AB2D-BAB676572A1B}">
      <dgm:prSet/>
      <dgm:spPr/>
      <dgm:t>
        <a:bodyPr/>
        <a:lstStyle/>
        <a:p>
          <a:endParaRPr lang="ru-RU" sz="2400"/>
        </a:p>
      </dgm:t>
    </dgm:pt>
    <dgm:pt modelId="{8274336B-75A8-E645-B33B-5FE9A1047D52}" type="pres">
      <dgm:prSet presAssocID="{EC6B77ED-E5BD-2241-B39C-E4F20868343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2339F4-6508-C44D-835D-32523AEA057A}" type="pres">
      <dgm:prSet presAssocID="{EC6B77ED-E5BD-2241-B39C-E4F208683432}" presName="children" presStyleCnt="0"/>
      <dgm:spPr/>
    </dgm:pt>
    <dgm:pt modelId="{4FB0FCFB-9F98-214D-BDF5-29F5FD35344B}" type="pres">
      <dgm:prSet presAssocID="{EC6B77ED-E5BD-2241-B39C-E4F208683432}" presName="child1group" presStyleCnt="0"/>
      <dgm:spPr/>
    </dgm:pt>
    <dgm:pt modelId="{A1BF631D-F805-2144-B00A-1F869A3D2626}" type="pres">
      <dgm:prSet presAssocID="{EC6B77ED-E5BD-2241-B39C-E4F208683432}" presName="child1" presStyleLbl="bgAcc1" presStyleIdx="0" presStyleCnt="4"/>
      <dgm:spPr/>
      <dgm:t>
        <a:bodyPr/>
        <a:lstStyle/>
        <a:p>
          <a:endParaRPr lang="ru-RU"/>
        </a:p>
      </dgm:t>
    </dgm:pt>
    <dgm:pt modelId="{4F92FEAB-945B-1F43-9F55-A93F4CBF95EC}" type="pres">
      <dgm:prSet presAssocID="{EC6B77ED-E5BD-2241-B39C-E4F208683432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712145-7459-A64E-9A67-A2BABCDDAA01}" type="pres">
      <dgm:prSet presAssocID="{EC6B77ED-E5BD-2241-B39C-E4F208683432}" presName="child2group" presStyleCnt="0"/>
      <dgm:spPr/>
    </dgm:pt>
    <dgm:pt modelId="{93BFA19D-9897-F240-A17F-F641ED4D85F6}" type="pres">
      <dgm:prSet presAssocID="{EC6B77ED-E5BD-2241-B39C-E4F208683432}" presName="child2" presStyleLbl="bgAcc1" presStyleIdx="1" presStyleCnt="4"/>
      <dgm:spPr/>
      <dgm:t>
        <a:bodyPr/>
        <a:lstStyle/>
        <a:p>
          <a:endParaRPr lang="ru-RU"/>
        </a:p>
      </dgm:t>
    </dgm:pt>
    <dgm:pt modelId="{2FEBE4C9-DADF-C14A-A8BA-8EB45DAEB1FF}" type="pres">
      <dgm:prSet presAssocID="{EC6B77ED-E5BD-2241-B39C-E4F208683432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CBC5FD-BF22-804A-85A5-B90AEE94B5F1}" type="pres">
      <dgm:prSet presAssocID="{EC6B77ED-E5BD-2241-B39C-E4F208683432}" presName="child3group" presStyleCnt="0"/>
      <dgm:spPr/>
    </dgm:pt>
    <dgm:pt modelId="{574BE620-2E4E-DB4D-AEC8-EBC882DB9175}" type="pres">
      <dgm:prSet presAssocID="{EC6B77ED-E5BD-2241-B39C-E4F208683432}" presName="child3" presStyleLbl="bgAcc1" presStyleIdx="2" presStyleCnt="4"/>
      <dgm:spPr/>
      <dgm:t>
        <a:bodyPr/>
        <a:lstStyle/>
        <a:p>
          <a:endParaRPr lang="ru-RU"/>
        </a:p>
      </dgm:t>
    </dgm:pt>
    <dgm:pt modelId="{46FA913F-9DFD-D245-A0C1-023C27F169F7}" type="pres">
      <dgm:prSet presAssocID="{EC6B77ED-E5BD-2241-B39C-E4F208683432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36082B-F630-2748-B34A-D16F4A7F0BB0}" type="pres">
      <dgm:prSet presAssocID="{EC6B77ED-E5BD-2241-B39C-E4F208683432}" presName="child4group" presStyleCnt="0"/>
      <dgm:spPr/>
    </dgm:pt>
    <dgm:pt modelId="{F898BFEF-E8FF-644D-AF1D-3759C5783E97}" type="pres">
      <dgm:prSet presAssocID="{EC6B77ED-E5BD-2241-B39C-E4F208683432}" presName="child4" presStyleLbl="bgAcc1" presStyleIdx="3" presStyleCnt="4"/>
      <dgm:spPr/>
      <dgm:t>
        <a:bodyPr/>
        <a:lstStyle/>
        <a:p>
          <a:endParaRPr lang="ru-RU"/>
        </a:p>
      </dgm:t>
    </dgm:pt>
    <dgm:pt modelId="{B6A88872-8C32-1044-80A6-A49316CCC324}" type="pres">
      <dgm:prSet presAssocID="{EC6B77ED-E5BD-2241-B39C-E4F208683432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46FD32-E7B8-B34E-8885-8B47976F36F5}" type="pres">
      <dgm:prSet presAssocID="{EC6B77ED-E5BD-2241-B39C-E4F208683432}" presName="childPlaceholder" presStyleCnt="0"/>
      <dgm:spPr/>
    </dgm:pt>
    <dgm:pt modelId="{1A33848C-2497-594F-89AB-D5235B50DA13}" type="pres">
      <dgm:prSet presAssocID="{EC6B77ED-E5BD-2241-B39C-E4F208683432}" presName="circle" presStyleCnt="0"/>
      <dgm:spPr/>
    </dgm:pt>
    <dgm:pt modelId="{1C94C3EC-2293-5146-B778-637D764D02AF}" type="pres">
      <dgm:prSet presAssocID="{EC6B77ED-E5BD-2241-B39C-E4F208683432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B78B64-2E41-A342-B3AA-EC1E65A6C5EC}" type="pres">
      <dgm:prSet presAssocID="{EC6B77ED-E5BD-2241-B39C-E4F208683432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2165C9-19B8-EF4A-BEA7-8576F8029631}" type="pres">
      <dgm:prSet presAssocID="{EC6B77ED-E5BD-2241-B39C-E4F208683432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C80FB4-0FBB-914D-B4D8-882A3E5E9B6C}" type="pres">
      <dgm:prSet presAssocID="{EC6B77ED-E5BD-2241-B39C-E4F208683432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C5844C-36BB-C044-9B04-023950F13896}" type="pres">
      <dgm:prSet presAssocID="{EC6B77ED-E5BD-2241-B39C-E4F208683432}" presName="quadrantPlaceholder" presStyleCnt="0"/>
      <dgm:spPr/>
    </dgm:pt>
    <dgm:pt modelId="{BB98C9B5-F663-DF49-A7C1-CE3D158044AE}" type="pres">
      <dgm:prSet presAssocID="{EC6B77ED-E5BD-2241-B39C-E4F208683432}" presName="center1" presStyleLbl="fgShp" presStyleIdx="0" presStyleCnt="2"/>
      <dgm:spPr/>
    </dgm:pt>
    <dgm:pt modelId="{DD514C52-5D62-8F46-8953-05EDFE82C097}" type="pres">
      <dgm:prSet presAssocID="{EC6B77ED-E5BD-2241-B39C-E4F208683432}" presName="center2" presStyleLbl="fgShp" presStyleIdx="1" presStyleCnt="2"/>
      <dgm:spPr/>
    </dgm:pt>
  </dgm:ptLst>
  <dgm:cxnLst>
    <dgm:cxn modelId="{730BC74C-B27E-DC4B-B3F5-6DB476D37293}" type="presOf" srcId="{056162C6-B629-FD4C-9899-FE9D0970F8F0}" destId="{1C94C3EC-2293-5146-B778-637D764D02AF}" srcOrd="0" destOrd="0" presId="urn:microsoft.com/office/officeart/2005/8/layout/cycle4"/>
    <dgm:cxn modelId="{BB2F2891-2BDC-BD49-9E2E-504BDD896788}" srcId="{0A033D63-D838-B646-B36B-145564D61270}" destId="{FDDF70D6-8764-6348-B3C8-F8A0821A4999}" srcOrd="0" destOrd="0" parTransId="{8269AF87-090F-754F-A6C1-9DB87F54E799}" sibTransId="{A329CB2C-390F-1B4E-80F6-EFD22B154A9C}"/>
    <dgm:cxn modelId="{AA6D77F6-0B14-BF40-9A79-2BE0B3CD7384}" srcId="{EC6B77ED-E5BD-2241-B39C-E4F208683432}" destId="{69114FC1-3893-3D4D-956C-2D9953FF34AD}" srcOrd="3" destOrd="0" parTransId="{12B70701-F143-424D-8B05-2585356109BA}" sibTransId="{000ADAEE-5105-CC44-BA26-694D9E9D6A59}"/>
    <dgm:cxn modelId="{FB3D499B-229C-E04F-9BBB-48ECAC2E09AB}" type="presOf" srcId="{5ECCC71C-7794-DD4E-97CA-44965D495268}" destId="{4F92FEAB-945B-1F43-9F55-A93F4CBF95EC}" srcOrd="1" destOrd="0" presId="urn:microsoft.com/office/officeart/2005/8/layout/cycle4"/>
    <dgm:cxn modelId="{6F081C92-DA12-5B4E-9632-7FCAC88FCF10}" srcId="{EC6B77ED-E5BD-2241-B39C-E4F208683432}" destId="{D1024D01-1A64-4141-AB18-C686F9E266FD}" srcOrd="2" destOrd="0" parTransId="{6F5F524D-73C1-FE4E-A17D-EDA993E91A77}" sibTransId="{6D0B7DD0-D1D3-1644-A2CF-F8517C316512}"/>
    <dgm:cxn modelId="{06D53E70-E081-9047-96B5-D978B882F238}" type="presOf" srcId="{D1024D01-1A64-4141-AB18-C686F9E266FD}" destId="{7E2165C9-19B8-EF4A-BEA7-8576F8029631}" srcOrd="0" destOrd="0" presId="urn:microsoft.com/office/officeart/2005/8/layout/cycle4"/>
    <dgm:cxn modelId="{37B1D0BE-4B63-484C-BC3F-4B0B8D475633}" type="presOf" srcId="{E4410916-A4A2-1E46-81A3-780B77FB9D77}" destId="{574BE620-2E4E-DB4D-AEC8-EBC882DB9175}" srcOrd="0" destOrd="0" presId="urn:microsoft.com/office/officeart/2005/8/layout/cycle4"/>
    <dgm:cxn modelId="{7F8D3794-000D-5845-A7A9-B201F443EFD1}" type="presOf" srcId="{FDDF70D6-8764-6348-B3C8-F8A0821A4999}" destId="{2FEBE4C9-DADF-C14A-A8BA-8EB45DAEB1FF}" srcOrd="1" destOrd="0" presId="urn:microsoft.com/office/officeart/2005/8/layout/cycle4"/>
    <dgm:cxn modelId="{FDC66119-C154-0E4A-A632-8A9F289E5AFE}" type="presOf" srcId="{FDDF70D6-8764-6348-B3C8-F8A0821A4999}" destId="{93BFA19D-9897-F240-A17F-F641ED4D85F6}" srcOrd="0" destOrd="0" presId="urn:microsoft.com/office/officeart/2005/8/layout/cycle4"/>
    <dgm:cxn modelId="{9EA878ED-67F1-654A-B8B7-0C8581FEFE14}" srcId="{EC6B77ED-E5BD-2241-B39C-E4F208683432}" destId="{056162C6-B629-FD4C-9899-FE9D0970F8F0}" srcOrd="0" destOrd="0" parTransId="{182A40D8-A4A5-B047-B04C-9012846E8E1A}" sibTransId="{E32EC987-2E28-3C48-AA8A-6B2EFD033687}"/>
    <dgm:cxn modelId="{230D13FE-CE65-D849-B04E-FA0DC81A3102}" type="presOf" srcId="{5ECCC71C-7794-DD4E-97CA-44965D495268}" destId="{A1BF631D-F805-2144-B00A-1F869A3D2626}" srcOrd="0" destOrd="0" presId="urn:microsoft.com/office/officeart/2005/8/layout/cycle4"/>
    <dgm:cxn modelId="{5C4E6B8E-BBA4-0A4E-AB2D-BAB676572A1B}" srcId="{69114FC1-3893-3D4D-956C-2D9953FF34AD}" destId="{76718942-51B7-D84B-A1D2-88671AD3CD88}" srcOrd="0" destOrd="0" parTransId="{2D7449DB-6BE5-3F45-AD6B-D3073A7A91D2}" sibTransId="{7AD10139-6B14-9A49-9B58-A62E4F9A9697}"/>
    <dgm:cxn modelId="{F52A2897-F5EC-C348-85C9-A16C7AE27E4F}" srcId="{056162C6-B629-FD4C-9899-FE9D0970F8F0}" destId="{5ECCC71C-7794-DD4E-97CA-44965D495268}" srcOrd="0" destOrd="0" parTransId="{1C64AB74-2378-C64B-A443-0B9CA01E8C4D}" sibTransId="{80FEA4B9-7DC1-AA45-B728-06B81BC6DF2A}"/>
    <dgm:cxn modelId="{293D05E7-57C5-2C4D-890A-C9E4DDC3DC24}" srcId="{D1024D01-1A64-4141-AB18-C686F9E266FD}" destId="{E4410916-A4A2-1E46-81A3-780B77FB9D77}" srcOrd="0" destOrd="0" parTransId="{6EC356A1-F20A-9648-8199-6D36CDC9541D}" sibTransId="{AEED1F13-4DA4-634A-9763-6D0C88E5CD4D}"/>
    <dgm:cxn modelId="{B79C4760-B7F2-3D49-970B-2B57CF4BE6F8}" type="presOf" srcId="{EC6B77ED-E5BD-2241-B39C-E4F208683432}" destId="{8274336B-75A8-E645-B33B-5FE9A1047D52}" srcOrd="0" destOrd="0" presId="urn:microsoft.com/office/officeart/2005/8/layout/cycle4"/>
    <dgm:cxn modelId="{43F2B7C5-918F-434D-84F3-F00408298227}" type="presOf" srcId="{76718942-51B7-D84B-A1D2-88671AD3CD88}" destId="{F898BFEF-E8FF-644D-AF1D-3759C5783E97}" srcOrd="0" destOrd="0" presId="urn:microsoft.com/office/officeart/2005/8/layout/cycle4"/>
    <dgm:cxn modelId="{6D0A3509-880C-1E4F-9747-03574A16ADD6}" type="presOf" srcId="{E4410916-A4A2-1E46-81A3-780B77FB9D77}" destId="{46FA913F-9DFD-D245-A0C1-023C27F169F7}" srcOrd="1" destOrd="0" presId="urn:microsoft.com/office/officeart/2005/8/layout/cycle4"/>
    <dgm:cxn modelId="{967286E5-A3B7-A74C-A0B9-3711AD7ABF94}" srcId="{EC6B77ED-E5BD-2241-B39C-E4F208683432}" destId="{0A033D63-D838-B646-B36B-145564D61270}" srcOrd="1" destOrd="0" parTransId="{4EE0E4F0-4DB8-724A-BB2B-154D21FF1696}" sibTransId="{BA0FD9DF-9906-F348-927F-5F8A9D14A634}"/>
    <dgm:cxn modelId="{D28A0FAD-9490-1243-A96D-5CA4938BF2C2}" type="presOf" srcId="{0A033D63-D838-B646-B36B-145564D61270}" destId="{EFB78B64-2E41-A342-B3AA-EC1E65A6C5EC}" srcOrd="0" destOrd="0" presId="urn:microsoft.com/office/officeart/2005/8/layout/cycle4"/>
    <dgm:cxn modelId="{A066D541-D862-2945-8107-664B3F80C44D}" type="presOf" srcId="{76718942-51B7-D84B-A1D2-88671AD3CD88}" destId="{B6A88872-8C32-1044-80A6-A49316CCC324}" srcOrd="1" destOrd="0" presId="urn:microsoft.com/office/officeart/2005/8/layout/cycle4"/>
    <dgm:cxn modelId="{FC1A3D93-57DD-0A44-AFCA-92EE4E2B0601}" type="presOf" srcId="{69114FC1-3893-3D4D-956C-2D9953FF34AD}" destId="{78C80FB4-0FBB-914D-B4D8-882A3E5E9B6C}" srcOrd="0" destOrd="0" presId="urn:microsoft.com/office/officeart/2005/8/layout/cycle4"/>
    <dgm:cxn modelId="{005E49A2-7297-9A4D-BF28-084DD6C907D5}" type="presParOf" srcId="{8274336B-75A8-E645-B33B-5FE9A1047D52}" destId="{9A2339F4-6508-C44D-835D-32523AEA057A}" srcOrd="0" destOrd="0" presId="urn:microsoft.com/office/officeart/2005/8/layout/cycle4"/>
    <dgm:cxn modelId="{4F67A0B9-EEEA-594A-B1D7-4EF16E838C49}" type="presParOf" srcId="{9A2339F4-6508-C44D-835D-32523AEA057A}" destId="{4FB0FCFB-9F98-214D-BDF5-29F5FD35344B}" srcOrd="0" destOrd="0" presId="urn:microsoft.com/office/officeart/2005/8/layout/cycle4"/>
    <dgm:cxn modelId="{6F71C11B-4260-9547-9F4B-2DAE9443A58E}" type="presParOf" srcId="{4FB0FCFB-9F98-214D-BDF5-29F5FD35344B}" destId="{A1BF631D-F805-2144-B00A-1F869A3D2626}" srcOrd="0" destOrd="0" presId="urn:microsoft.com/office/officeart/2005/8/layout/cycle4"/>
    <dgm:cxn modelId="{9BC45AF0-3F3A-CB48-AF51-CDA07656D6F1}" type="presParOf" srcId="{4FB0FCFB-9F98-214D-BDF5-29F5FD35344B}" destId="{4F92FEAB-945B-1F43-9F55-A93F4CBF95EC}" srcOrd="1" destOrd="0" presId="urn:microsoft.com/office/officeart/2005/8/layout/cycle4"/>
    <dgm:cxn modelId="{86C88BB4-269B-4A47-B7C3-462914202923}" type="presParOf" srcId="{9A2339F4-6508-C44D-835D-32523AEA057A}" destId="{CB712145-7459-A64E-9A67-A2BABCDDAA01}" srcOrd="1" destOrd="0" presId="urn:microsoft.com/office/officeart/2005/8/layout/cycle4"/>
    <dgm:cxn modelId="{FCD67B6E-D2A0-1949-958E-E3503AC21ABD}" type="presParOf" srcId="{CB712145-7459-A64E-9A67-A2BABCDDAA01}" destId="{93BFA19D-9897-F240-A17F-F641ED4D85F6}" srcOrd="0" destOrd="0" presId="urn:microsoft.com/office/officeart/2005/8/layout/cycle4"/>
    <dgm:cxn modelId="{E8A81B72-B1C6-294A-BFFF-4BAA31B62542}" type="presParOf" srcId="{CB712145-7459-A64E-9A67-A2BABCDDAA01}" destId="{2FEBE4C9-DADF-C14A-A8BA-8EB45DAEB1FF}" srcOrd="1" destOrd="0" presId="urn:microsoft.com/office/officeart/2005/8/layout/cycle4"/>
    <dgm:cxn modelId="{46A1D128-7256-294A-AB48-1F6F27761A07}" type="presParOf" srcId="{9A2339F4-6508-C44D-835D-32523AEA057A}" destId="{A7CBC5FD-BF22-804A-85A5-B90AEE94B5F1}" srcOrd="2" destOrd="0" presId="urn:microsoft.com/office/officeart/2005/8/layout/cycle4"/>
    <dgm:cxn modelId="{EB59909E-9AC8-344C-A241-F07F6A47EE34}" type="presParOf" srcId="{A7CBC5FD-BF22-804A-85A5-B90AEE94B5F1}" destId="{574BE620-2E4E-DB4D-AEC8-EBC882DB9175}" srcOrd="0" destOrd="0" presId="urn:microsoft.com/office/officeart/2005/8/layout/cycle4"/>
    <dgm:cxn modelId="{D5FF3F41-326B-684A-AF61-E5B8D631C519}" type="presParOf" srcId="{A7CBC5FD-BF22-804A-85A5-B90AEE94B5F1}" destId="{46FA913F-9DFD-D245-A0C1-023C27F169F7}" srcOrd="1" destOrd="0" presId="urn:microsoft.com/office/officeart/2005/8/layout/cycle4"/>
    <dgm:cxn modelId="{CCC4B6BB-F8E8-CB46-A11C-946225A99D5D}" type="presParOf" srcId="{9A2339F4-6508-C44D-835D-32523AEA057A}" destId="{1D36082B-F630-2748-B34A-D16F4A7F0BB0}" srcOrd="3" destOrd="0" presId="urn:microsoft.com/office/officeart/2005/8/layout/cycle4"/>
    <dgm:cxn modelId="{2176341C-80FC-1A49-8247-158B098B67FD}" type="presParOf" srcId="{1D36082B-F630-2748-B34A-D16F4A7F0BB0}" destId="{F898BFEF-E8FF-644D-AF1D-3759C5783E97}" srcOrd="0" destOrd="0" presId="urn:microsoft.com/office/officeart/2005/8/layout/cycle4"/>
    <dgm:cxn modelId="{38D4F578-C452-3F4C-A6BB-A8B879C12159}" type="presParOf" srcId="{1D36082B-F630-2748-B34A-D16F4A7F0BB0}" destId="{B6A88872-8C32-1044-80A6-A49316CCC324}" srcOrd="1" destOrd="0" presId="urn:microsoft.com/office/officeart/2005/8/layout/cycle4"/>
    <dgm:cxn modelId="{AE7EC1AC-19F5-BC4B-94C1-5277E69E8A98}" type="presParOf" srcId="{9A2339F4-6508-C44D-835D-32523AEA057A}" destId="{6946FD32-E7B8-B34E-8885-8B47976F36F5}" srcOrd="4" destOrd="0" presId="urn:microsoft.com/office/officeart/2005/8/layout/cycle4"/>
    <dgm:cxn modelId="{4A186610-8A0A-C947-B08D-20D8EAB54A3D}" type="presParOf" srcId="{8274336B-75A8-E645-B33B-5FE9A1047D52}" destId="{1A33848C-2497-594F-89AB-D5235B50DA13}" srcOrd="1" destOrd="0" presId="urn:microsoft.com/office/officeart/2005/8/layout/cycle4"/>
    <dgm:cxn modelId="{F40EF432-FEAF-6346-8098-1361C69710E8}" type="presParOf" srcId="{1A33848C-2497-594F-89AB-D5235B50DA13}" destId="{1C94C3EC-2293-5146-B778-637D764D02AF}" srcOrd="0" destOrd="0" presId="urn:microsoft.com/office/officeart/2005/8/layout/cycle4"/>
    <dgm:cxn modelId="{2E14EB6B-AA9B-3F48-8B01-502A288E1382}" type="presParOf" srcId="{1A33848C-2497-594F-89AB-D5235B50DA13}" destId="{EFB78B64-2E41-A342-B3AA-EC1E65A6C5EC}" srcOrd="1" destOrd="0" presId="urn:microsoft.com/office/officeart/2005/8/layout/cycle4"/>
    <dgm:cxn modelId="{49CB6A36-1B00-714F-A273-9232776150A7}" type="presParOf" srcId="{1A33848C-2497-594F-89AB-D5235B50DA13}" destId="{7E2165C9-19B8-EF4A-BEA7-8576F8029631}" srcOrd="2" destOrd="0" presId="urn:microsoft.com/office/officeart/2005/8/layout/cycle4"/>
    <dgm:cxn modelId="{6DB0C9DC-C8B1-8D40-8AE4-C2EC2AC197FE}" type="presParOf" srcId="{1A33848C-2497-594F-89AB-D5235B50DA13}" destId="{78C80FB4-0FBB-914D-B4D8-882A3E5E9B6C}" srcOrd="3" destOrd="0" presId="urn:microsoft.com/office/officeart/2005/8/layout/cycle4"/>
    <dgm:cxn modelId="{DAC7C10C-2A26-6D4D-B09D-1E8FEF6A1803}" type="presParOf" srcId="{1A33848C-2497-594F-89AB-D5235B50DA13}" destId="{13C5844C-36BB-C044-9B04-023950F13896}" srcOrd="4" destOrd="0" presId="urn:microsoft.com/office/officeart/2005/8/layout/cycle4"/>
    <dgm:cxn modelId="{6C53EB36-6B95-3545-87A9-3EFE923FA368}" type="presParOf" srcId="{8274336B-75A8-E645-B33B-5FE9A1047D52}" destId="{BB98C9B5-F663-DF49-A7C1-CE3D158044AE}" srcOrd="2" destOrd="0" presId="urn:microsoft.com/office/officeart/2005/8/layout/cycle4"/>
    <dgm:cxn modelId="{8EAE94B2-F030-D841-B58E-99AAAFC3351E}" type="presParOf" srcId="{8274336B-75A8-E645-B33B-5FE9A1047D52}" destId="{DD514C52-5D62-8F46-8953-05EDFE82C097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6E5938-E604-B340-AFA0-1F37415810DF}" type="doc">
      <dgm:prSet loTypeId="urn:microsoft.com/office/officeart/2009/layout/CircleArrowProcess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4952EDCC-BBB3-064B-94B9-2BB849F25D14}">
      <dgm:prSet phldrT="[Текст]" custT="1"/>
      <dgm:spPr/>
      <dgm:t>
        <a:bodyPr/>
        <a:lstStyle/>
        <a:p>
          <a:r>
            <a:rPr lang="ru-RU" sz="1600" dirty="0" smtClean="0"/>
            <a:t>Стандарт – БУП – РУП</a:t>
          </a:r>
          <a:endParaRPr lang="ru-RU" sz="1600" dirty="0"/>
        </a:p>
      </dgm:t>
    </dgm:pt>
    <dgm:pt modelId="{2ECD6EA9-7989-0C4F-9723-DEC7E1508F7C}" type="parTrans" cxnId="{130722A1-611C-5347-AD4D-504B82D9F9A6}">
      <dgm:prSet/>
      <dgm:spPr/>
      <dgm:t>
        <a:bodyPr/>
        <a:lstStyle/>
        <a:p>
          <a:endParaRPr lang="ru-RU" sz="3600"/>
        </a:p>
      </dgm:t>
    </dgm:pt>
    <dgm:pt modelId="{635D17D5-E18D-6440-9C21-E11A1049BD04}" type="sibTrans" cxnId="{130722A1-611C-5347-AD4D-504B82D9F9A6}">
      <dgm:prSet/>
      <dgm:spPr/>
      <dgm:t>
        <a:bodyPr/>
        <a:lstStyle/>
        <a:p>
          <a:endParaRPr lang="ru-RU" sz="3600"/>
        </a:p>
      </dgm:t>
    </dgm:pt>
    <dgm:pt modelId="{691DB736-8A71-BC49-B954-4541297E3050}">
      <dgm:prSet phldrT="[Текст]" custT="1"/>
      <dgm:spPr/>
      <dgm:t>
        <a:bodyPr/>
        <a:lstStyle/>
        <a:p>
          <a:r>
            <a:rPr lang="ru-RU" sz="1600" dirty="0" smtClean="0"/>
            <a:t>Распределение нагрузки ППС</a:t>
          </a:r>
          <a:endParaRPr lang="ru-RU" sz="1600" dirty="0"/>
        </a:p>
      </dgm:t>
    </dgm:pt>
    <dgm:pt modelId="{1D0F14C2-4CC7-D448-BFA7-C09618B1BE87}" type="parTrans" cxnId="{6E5FBFE9-6869-1A4D-918B-B39AD4E1E84A}">
      <dgm:prSet/>
      <dgm:spPr/>
      <dgm:t>
        <a:bodyPr/>
        <a:lstStyle/>
        <a:p>
          <a:endParaRPr lang="ru-RU" sz="3600"/>
        </a:p>
      </dgm:t>
    </dgm:pt>
    <dgm:pt modelId="{AFF304DF-161F-3547-AC44-A96CA3B356CB}" type="sibTrans" cxnId="{6E5FBFE9-6869-1A4D-918B-B39AD4E1E84A}">
      <dgm:prSet/>
      <dgm:spPr/>
      <dgm:t>
        <a:bodyPr/>
        <a:lstStyle/>
        <a:p>
          <a:endParaRPr lang="ru-RU" sz="3600"/>
        </a:p>
      </dgm:t>
    </dgm:pt>
    <dgm:pt modelId="{FE040394-EA52-424F-8A80-53883FA7E602}">
      <dgm:prSet phldrT="[Текст]" custT="1"/>
      <dgm:spPr/>
      <dgm:t>
        <a:bodyPr/>
        <a:lstStyle/>
        <a:p>
          <a:r>
            <a:rPr lang="ru-RU" sz="1600" dirty="0" smtClean="0"/>
            <a:t>Назначение ИУП студентам</a:t>
          </a:r>
          <a:endParaRPr lang="ru-RU" sz="1600" dirty="0"/>
        </a:p>
      </dgm:t>
    </dgm:pt>
    <dgm:pt modelId="{974EFC0D-3641-7741-82BA-D0F0582B6D6A}" type="parTrans" cxnId="{B42F4AE6-0015-6B4A-82FE-93F532F399AE}">
      <dgm:prSet/>
      <dgm:spPr/>
      <dgm:t>
        <a:bodyPr/>
        <a:lstStyle/>
        <a:p>
          <a:endParaRPr lang="ru-RU" sz="3600"/>
        </a:p>
      </dgm:t>
    </dgm:pt>
    <dgm:pt modelId="{E6501150-B5BF-A848-BF13-F2A9530EA533}" type="sibTrans" cxnId="{B42F4AE6-0015-6B4A-82FE-93F532F399AE}">
      <dgm:prSet/>
      <dgm:spPr/>
      <dgm:t>
        <a:bodyPr/>
        <a:lstStyle/>
        <a:p>
          <a:endParaRPr lang="ru-RU" sz="3600"/>
        </a:p>
      </dgm:t>
    </dgm:pt>
    <dgm:pt modelId="{30FEB94E-5FE7-6E40-A6D4-E45F7313B276}" type="pres">
      <dgm:prSet presAssocID="{FE6E5938-E604-B340-AFA0-1F37415810DF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FE8424A-706E-5D4F-B2FC-6A9E6416F613}" type="pres">
      <dgm:prSet presAssocID="{4952EDCC-BBB3-064B-94B9-2BB849F25D14}" presName="Accent1" presStyleCnt="0"/>
      <dgm:spPr/>
    </dgm:pt>
    <dgm:pt modelId="{C356B953-E4C0-5F45-B2C5-77263860015A}" type="pres">
      <dgm:prSet presAssocID="{4952EDCC-BBB3-064B-94B9-2BB849F25D14}" presName="Accent" presStyleLbl="node1" presStyleIdx="0" presStyleCnt="3"/>
      <dgm:spPr/>
    </dgm:pt>
    <dgm:pt modelId="{F196038A-32A6-5244-9C4E-9B4A07603C8D}" type="pres">
      <dgm:prSet presAssocID="{4952EDCC-BBB3-064B-94B9-2BB849F25D14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78341A-810B-6145-B15D-126C70E0A98A}" type="pres">
      <dgm:prSet presAssocID="{691DB736-8A71-BC49-B954-4541297E3050}" presName="Accent2" presStyleCnt="0"/>
      <dgm:spPr/>
    </dgm:pt>
    <dgm:pt modelId="{0A138AEE-C709-1A44-AF03-CDE70FB7A81C}" type="pres">
      <dgm:prSet presAssocID="{691DB736-8A71-BC49-B954-4541297E3050}" presName="Accent" presStyleLbl="node1" presStyleIdx="1" presStyleCnt="3"/>
      <dgm:spPr/>
    </dgm:pt>
    <dgm:pt modelId="{627D048F-0E00-9642-9A57-6FE52FC156A9}" type="pres">
      <dgm:prSet presAssocID="{691DB736-8A71-BC49-B954-4541297E3050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F8C38E-60EA-EB48-A04B-D6CFCB53F6E4}" type="pres">
      <dgm:prSet presAssocID="{FE040394-EA52-424F-8A80-53883FA7E602}" presName="Accent3" presStyleCnt="0"/>
      <dgm:spPr/>
    </dgm:pt>
    <dgm:pt modelId="{85E3E189-8CDB-F54B-A931-E01F72802B44}" type="pres">
      <dgm:prSet presAssocID="{FE040394-EA52-424F-8A80-53883FA7E602}" presName="Accent" presStyleLbl="node1" presStyleIdx="2" presStyleCnt="3"/>
      <dgm:spPr/>
    </dgm:pt>
    <dgm:pt modelId="{51D27CBA-D074-4B46-B520-06B4C6AB37C2}" type="pres">
      <dgm:prSet presAssocID="{FE040394-EA52-424F-8A80-53883FA7E602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5907D3-CA68-C043-BBD8-11014004FBCC}" type="presOf" srcId="{691DB736-8A71-BC49-B954-4541297E3050}" destId="{627D048F-0E00-9642-9A57-6FE52FC156A9}" srcOrd="0" destOrd="0" presId="urn:microsoft.com/office/officeart/2009/layout/CircleArrowProcess"/>
    <dgm:cxn modelId="{E4557556-739D-C64E-908B-317CF3E1A271}" type="presOf" srcId="{FE6E5938-E604-B340-AFA0-1F37415810DF}" destId="{30FEB94E-5FE7-6E40-A6D4-E45F7313B276}" srcOrd="0" destOrd="0" presId="urn:microsoft.com/office/officeart/2009/layout/CircleArrowProcess"/>
    <dgm:cxn modelId="{20D4C02F-1A05-114B-B5F5-8DC5B0FB672A}" type="presOf" srcId="{FE040394-EA52-424F-8A80-53883FA7E602}" destId="{51D27CBA-D074-4B46-B520-06B4C6AB37C2}" srcOrd="0" destOrd="0" presId="urn:microsoft.com/office/officeart/2009/layout/CircleArrowProcess"/>
    <dgm:cxn modelId="{964AE159-1E16-BA40-A6D8-05FA78F2ADB6}" type="presOf" srcId="{4952EDCC-BBB3-064B-94B9-2BB849F25D14}" destId="{F196038A-32A6-5244-9C4E-9B4A07603C8D}" srcOrd="0" destOrd="0" presId="urn:microsoft.com/office/officeart/2009/layout/CircleArrowProcess"/>
    <dgm:cxn modelId="{130722A1-611C-5347-AD4D-504B82D9F9A6}" srcId="{FE6E5938-E604-B340-AFA0-1F37415810DF}" destId="{4952EDCC-BBB3-064B-94B9-2BB849F25D14}" srcOrd="0" destOrd="0" parTransId="{2ECD6EA9-7989-0C4F-9723-DEC7E1508F7C}" sibTransId="{635D17D5-E18D-6440-9C21-E11A1049BD04}"/>
    <dgm:cxn modelId="{B42F4AE6-0015-6B4A-82FE-93F532F399AE}" srcId="{FE6E5938-E604-B340-AFA0-1F37415810DF}" destId="{FE040394-EA52-424F-8A80-53883FA7E602}" srcOrd="2" destOrd="0" parTransId="{974EFC0D-3641-7741-82BA-D0F0582B6D6A}" sibTransId="{E6501150-B5BF-A848-BF13-F2A9530EA533}"/>
    <dgm:cxn modelId="{6E5FBFE9-6869-1A4D-918B-B39AD4E1E84A}" srcId="{FE6E5938-E604-B340-AFA0-1F37415810DF}" destId="{691DB736-8A71-BC49-B954-4541297E3050}" srcOrd="1" destOrd="0" parTransId="{1D0F14C2-4CC7-D448-BFA7-C09618B1BE87}" sibTransId="{AFF304DF-161F-3547-AC44-A96CA3B356CB}"/>
    <dgm:cxn modelId="{A7C8BC91-FB75-924C-B322-EF7E2E105AE8}" type="presParOf" srcId="{30FEB94E-5FE7-6E40-A6D4-E45F7313B276}" destId="{5FE8424A-706E-5D4F-B2FC-6A9E6416F613}" srcOrd="0" destOrd="0" presId="urn:microsoft.com/office/officeart/2009/layout/CircleArrowProcess"/>
    <dgm:cxn modelId="{AA6573C8-AD00-5541-9BCF-93AE83B7C53A}" type="presParOf" srcId="{5FE8424A-706E-5D4F-B2FC-6A9E6416F613}" destId="{C356B953-E4C0-5F45-B2C5-77263860015A}" srcOrd="0" destOrd="0" presId="urn:microsoft.com/office/officeart/2009/layout/CircleArrowProcess"/>
    <dgm:cxn modelId="{5D064ED8-873C-924D-9611-AD4156047154}" type="presParOf" srcId="{30FEB94E-5FE7-6E40-A6D4-E45F7313B276}" destId="{F196038A-32A6-5244-9C4E-9B4A07603C8D}" srcOrd="1" destOrd="0" presId="urn:microsoft.com/office/officeart/2009/layout/CircleArrowProcess"/>
    <dgm:cxn modelId="{2EDD3B32-5567-0A46-9727-87DFC8D0068B}" type="presParOf" srcId="{30FEB94E-5FE7-6E40-A6D4-E45F7313B276}" destId="{DE78341A-810B-6145-B15D-126C70E0A98A}" srcOrd="2" destOrd="0" presId="urn:microsoft.com/office/officeart/2009/layout/CircleArrowProcess"/>
    <dgm:cxn modelId="{BA1DA3AA-28B2-EA49-903B-2A4F88C88053}" type="presParOf" srcId="{DE78341A-810B-6145-B15D-126C70E0A98A}" destId="{0A138AEE-C709-1A44-AF03-CDE70FB7A81C}" srcOrd="0" destOrd="0" presId="urn:microsoft.com/office/officeart/2009/layout/CircleArrowProcess"/>
    <dgm:cxn modelId="{C57DC312-6955-024B-B2CF-9E92D433EB7E}" type="presParOf" srcId="{30FEB94E-5FE7-6E40-A6D4-E45F7313B276}" destId="{627D048F-0E00-9642-9A57-6FE52FC156A9}" srcOrd="3" destOrd="0" presId="urn:microsoft.com/office/officeart/2009/layout/CircleArrowProcess"/>
    <dgm:cxn modelId="{7327FB7B-3551-F345-A39C-9812DF7D0191}" type="presParOf" srcId="{30FEB94E-5FE7-6E40-A6D4-E45F7313B276}" destId="{0DF8C38E-60EA-EB48-A04B-D6CFCB53F6E4}" srcOrd="4" destOrd="0" presId="urn:microsoft.com/office/officeart/2009/layout/CircleArrowProcess"/>
    <dgm:cxn modelId="{493278F2-3B7F-DE4F-BC73-ABA5247B24EC}" type="presParOf" srcId="{0DF8C38E-60EA-EB48-A04B-D6CFCB53F6E4}" destId="{85E3E189-8CDB-F54B-A931-E01F72802B44}" srcOrd="0" destOrd="0" presId="urn:microsoft.com/office/officeart/2009/layout/CircleArrowProcess"/>
    <dgm:cxn modelId="{EEC66E9C-2FF5-AE4E-B1AE-A69861E7D4EF}" type="presParOf" srcId="{30FEB94E-5FE7-6E40-A6D4-E45F7313B276}" destId="{51D27CBA-D074-4B46-B520-06B4C6AB37C2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E6E5938-E604-B340-AFA0-1F37415810DF}" type="doc">
      <dgm:prSet loTypeId="urn:microsoft.com/office/officeart/2009/layout/CircleArrowProcess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4952EDCC-BBB3-064B-94B9-2BB849F25D14}">
      <dgm:prSet phldrT="[Текст]" custT="1"/>
      <dgm:spPr/>
      <dgm:t>
        <a:bodyPr/>
        <a:lstStyle/>
        <a:p>
          <a:r>
            <a:rPr lang="ru-RU" sz="1600" dirty="0" smtClean="0"/>
            <a:t>Стандарт – БУП – РУП</a:t>
          </a:r>
          <a:endParaRPr lang="ru-RU" sz="1600" dirty="0"/>
        </a:p>
      </dgm:t>
    </dgm:pt>
    <dgm:pt modelId="{2ECD6EA9-7989-0C4F-9723-DEC7E1508F7C}" type="parTrans" cxnId="{130722A1-611C-5347-AD4D-504B82D9F9A6}">
      <dgm:prSet/>
      <dgm:spPr/>
      <dgm:t>
        <a:bodyPr/>
        <a:lstStyle/>
        <a:p>
          <a:endParaRPr lang="ru-RU" sz="3600"/>
        </a:p>
      </dgm:t>
    </dgm:pt>
    <dgm:pt modelId="{635D17D5-E18D-6440-9C21-E11A1049BD04}" type="sibTrans" cxnId="{130722A1-611C-5347-AD4D-504B82D9F9A6}">
      <dgm:prSet/>
      <dgm:spPr/>
      <dgm:t>
        <a:bodyPr/>
        <a:lstStyle/>
        <a:p>
          <a:endParaRPr lang="ru-RU" sz="3600"/>
        </a:p>
      </dgm:t>
    </dgm:pt>
    <dgm:pt modelId="{691DB736-8A71-BC49-B954-4541297E3050}">
      <dgm:prSet phldrT="[Текст]" custT="1"/>
      <dgm:spPr/>
      <dgm:t>
        <a:bodyPr/>
        <a:lstStyle/>
        <a:p>
          <a:r>
            <a:rPr lang="ru-RU" sz="1600" dirty="0" smtClean="0"/>
            <a:t>Распределение нагрузки ППС</a:t>
          </a:r>
          <a:endParaRPr lang="ru-RU" sz="1600" dirty="0"/>
        </a:p>
      </dgm:t>
    </dgm:pt>
    <dgm:pt modelId="{1D0F14C2-4CC7-D448-BFA7-C09618B1BE87}" type="parTrans" cxnId="{6E5FBFE9-6869-1A4D-918B-B39AD4E1E84A}">
      <dgm:prSet/>
      <dgm:spPr/>
      <dgm:t>
        <a:bodyPr/>
        <a:lstStyle/>
        <a:p>
          <a:endParaRPr lang="ru-RU" sz="3600"/>
        </a:p>
      </dgm:t>
    </dgm:pt>
    <dgm:pt modelId="{AFF304DF-161F-3547-AC44-A96CA3B356CB}" type="sibTrans" cxnId="{6E5FBFE9-6869-1A4D-918B-B39AD4E1E84A}">
      <dgm:prSet/>
      <dgm:spPr/>
      <dgm:t>
        <a:bodyPr/>
        <a:lstStyle/>
        <a:p>
          <a:endParaRPr lang="ru-RU" sz="3600"/>
        </a:p>
      </dgm:t>
    </dgm:pt>
    <dgm:pt modelId="{FE040394-EA52-424F-8A80-53883FA7E602}">
      <dgm:prSet phldrT="[Текст]" custT="1"/>
      <dgm:spPr/>
      <dgm:t>
        <a:bodyPr/>
        <a:lstStyle/>
        <a:p>
          <a:r>
            <a:rPr lang="ru-RU" sz="1600" dirty="0" smtClean="0"/>
            <a:t>Назначение ИУП студентам</a:t>
          </a:r>
          <a:endParaRPr lang="ru-RU" sz="1600" dirty="0"/>
        </a:p>
      </dgm:t>
    </dgm:pt>
    <dgm:pt modelId="{974EFC0D-3641-7741-82BA-D0F0582B6D6A}" type="parTrans" cxnId="{B42F4AE6-0015-6B4A-82FE-93F532F399AE}">
      <dgm:prSet/>
      <dgm:spPr/>
      <dgm:t>
        <a:bodyPr/>
        <a:lstStyle/>
        <a:p>
          <a:endParaRPr lang="ru-RU" sz="3600"/>
        </a:p>
      </dgm:t>
    </dgm:pt>
    <dgm:pt modelId="{E6501150-B5BF-A848-BF13-F2A9530EA533}" type="sibTrans" cxnId="{B42F4AE6-0015-6B4A-82FE-93F532F399AE}">
      <dgm:prSet/>
      <dgm:spPr/>
      <dgm:t>
        <a:bodyPr/>
        <a:lstStyle/>
        <a:p>
          <a:endParaRPr lang="ru-RU" sz="3600"/>
        </a:p>
      </dgm:t>
    </dgm:pt>
    <dgm:pt modelId="{30FEB94E-5FE7-6E40-A6D4-E45F7313B276}" type="pres">
      <dgm:prSet presAssocID="{FE6E5938-E604-B340-AFA0-1F37415810DF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FE8424A-706E-5D4F-B2FC-6A9E6416F613}" type="pres">
      <dgm:prSet presAssocID="{4952EDCC-BBB3-064B-94B9-2BB849F25D14}" presName="Accent1" presStyleCnt="0"/>
      <dgm:spPr/>
    </dgm:pt>
    <dgm:pt modelId="{C356B953-E4C0-5F45-B2C5-77263860015A}" type="pres">
      <dgm:prSet presAssocID="{4952EDCC-BBB3-064B-94B9-2BB849F25D14}" presName="Accent" presStyleLbl="node1" presStyleIdx="0" presStyleCnt="3"/>
      <dgm:spPr/>
    </dgm:pt>
    <dgm:pt modelId="{F196038A-32A6-5244-9C4E-9B4A07603C8D}" type="pres">
      <dgm:prSet presAssocID="{4952EDCC-BBB3-064B-94B9-2BB849F25D14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78341A-810B-6145-B15D-126C70E0A98A}" type="pres">
      <dgm:prSet presAssocID="{691DB736-8A71-BC49-B954-4541297E3050}" presName="Accent2" presStyleCnt="0"/>
      <dgm:spPr/>
    </dgm:pt>
    <dgm:pt modelId="{0A138AEE-C709-1A44-AF03-CDE70FB7A81C}" type="pres">
      <dgm:prSet presAssocID="{691DB736-8A71-BC49-B954-4541297E3050}" presName="Accent" presStyleLbl="node1" presStyleIdx="1" presStyleCnt="3"/>
      <dgm:spPr/>
    </dgm:pt>
    <dgm:pt modelId="{627D048F-0E00-9642-9A57-6FE52FC156A9}" type="pres">
      <dgm:prSet presAssocID="{691DB736-8A71-BC49-B954-4541297E3050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F8C38E-60EA-EB48-A04B-D6CFCB53F6E4}" type="pres">
      <dgm:prSet presAssocID="{FE040394-EA52-424F-8A80-53883FA7E602}" presName="Accent3" presStyleCnt="0"/>
      <dgm:spPr/>
    </dgm:pt>
    <dgm:pt modelId="{85E3E189-8CDB-F54B-A931-E01F72802B44}" type="pres">
      <dgm:prSet presAssocID="{FE040394-EA52-424F-8A80-53883FA7E602}" presName="Accent" presStyleLbl="node1" presStyleIdx="2" presStyleCnt="3"/>
      <dgm:spPr/>
    </dgm:pt>
    <dgm:pt modelId="{51D27CBA-D074-4B46-B520-06B4C6AB37C2}" type="pres">
      <dgm:prSet presAssocID="{FE040394-EA52-424F-8A80-53883FA7E602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A658F0-D98B-6641-99F7-0B99C75062D8}" type="presOf" srcId="{FE040394-EA52-424F-8A80-53883FA7E602}" destId="{51D27CBA-D074-4B46-B520-06B4C6AB37C2}" srcOrd="0" destOrd="0" presId="urn:microsoft.com/office/officeart/2009/layout/CircleArrowProcess"/>
    <dgm:cxn modelId="{5E5D41BC-EC62-A640-A572-A776F7565A50}" type="presOf" srcId="{691DB736-8A71-BC49-B954-4541297E3050}" destId="{627D048F-0E00-9642-9A57-6FE52FC156A9}" srcOrd="0" destOrd="0" presId="urn:microsoft.com/office/officeart/2009/layout/CircleArrowProcess"/>
    <dgm:cxn modelId="{083D0C65-7E7C-E04B-9AC2-E323A8A5307F}" type="presOf" srcId="{FE6E5938-E604-B340-AFA0-1F37415810DF}" destId="{30FEB94E-5FE7-6E40-A6D4-E45F7313B276}" srcOrd="0" destOrd="0" presId="urn:microsoft.com/office/officeart/2009/layout/CircleArrowProcess"/>
    <dgm:cxn modelId="{130722A1-611C-5347-AD4D-504B82D9F9A6}" srcId="{FE6E5938-E604-B340-AFA0-1F37415810DF}" destId="{4952EDCC-BBB3-064B-94B9-2BB849F25D14}" srcOrd="0" destOrd="0" parTransId="{2ECD6EA9-7989-0C4F-9723-DEC7E1508F7C}" sibTransId="{635D17D5-E18D-6440-9C21-E11A1049BD04}"/>
    <dgm:cxn modelId="{B42F4AE6-0015-6B4A-82FE-93F532F399AE}" srcId="{FE6E5938-E604-B340-AFA0-1F37415810DF}" destId="{FE040394-EA52-424F-8A80-53883FA7E602}" srcOrd="2" destOrd="0" parTransId="{974EFC0D-3641-7741-82BA-D0F0582B6D6A}" sibTransId="{E6501150-B5BF-A848-BF13-F2A9530EA533}"/>
    <dgm:cxn modelId="{6E5FBFE9-6869-1A4D-918B-B39AD4E1E84A}" srcId="{FE6E5938-E604-B340-AFA0-1F37415810DF}" destId="{691DB736-8A71-BC49-B954-4541297E3050}" srcOrd="1" destOrd="0" parTransId="{1D0F14C2-4CC7-D448-BFA7-C09618B1BE87}" sibTransId="{AFF304DF-161F-3547-AC44-A96CA3B356CB}"/>
    <dgm:cxn modelId="{049A5129-2937-E64C-9C7F-5D526617166D}" type="presOf" srcId="{4952EDCC-BBB3-064B-94B9-2BB849F25D14}" destId="{F196038A-32A6-5244-9C4E-9B4A07603C8D}" srcOrd="0" destOrd="0" presId="urn:microsoft.com/office/officeart/2009/layout/CircleArrowProcess"/>
    <dgm:cxn modelId="{631BC741-01C7-4746-A864-18F39F38D2F4}" type="presParOf" srcId="{30FEB94E-5FE7-6E40-A6D4-E45F7313B276}" destId="{5FE8424A-706E-5D4F-B2FC-6A9E6416F613}" srcOrd="0" destOrd="0" presId="urn:microsoft.com/office/officeart/2009/layout/CircleArrowProcess"/>
    <dgm:cxn modelId="{8A19A34D-C03D-8246-9E84-49C414A257C7}" type="presParOf" srcId="{5FE8424A-706E-5D4F-B2FC-6A9E6416F613}" destId="{C356B953-E4C0-5F45-B2C5-77263860015A}" srcOrd="0" destOrd="0" presId="urn:microsoft.com/office/officeart/2009/layout/CircleArrowProcess"/>
    <dgm:cxn modelId="{0B7DC1D1-2FF0-424D-9F1A-0F5CD58E2F77}" type="presParOf" srcId="{30FEB94E-5FE7-6E40-A6D4-E45F7313B276}" destId="{F196038A-32A6-5244-9C4E-9B4A07603C8D}" srcOrd="1" destOrd="0" presId="urn:microsoft.com/office/officeart/2009/layout/CircleArrowProcess"/>
    <dgm:cxn modelId="{14A7523B-66A4-5F42-BB8B-AB3E451A5748}" type="presParOf" srcId="{30FEB94E-5FE7-6E40-A6D4-E45F7313B276}" destId="{DE78341A-810B-6145-B15D-126C70E0A98A}" srcOrd="2" destOrd="0" presId="urn:microsoft.com/office/officeart/2009/layout/CircleArrowProcess"/>
    <dgm:cxn modelId="{188CD02C-83F0-0147-A9AA-15A7251E6DF1}" type="presParOf" srcId="{DE78341A-810B-6145-B15D-126C70E0A98A}" destId="{0A138AEE-C709-1A44-AF03-CDE70FB7A81C}" srcOrd="0" destOrd="0" presId="urn:microsoft.com/office/officeart/2009/layout/CircleArrowProcess"/>
    <dgm:cxn modelId="{DF180E2D-FE02-B442-9EF3-AA8A3D04ECC9}" type="presParOf" srcId="{30FEB94E-5FE7-6E40-A6D4-E45F7313B276}" destId="{627D048F-0E00-9642-9A57-6FE52FC156A9}" srcOrd="3" destOrd="0" presId="urn:microsoft.com/office/officeart/2009/layout/CircleArrowProcess"/>
    <dgm:cxn modelId="{2E1F4AB6-74BB-AA46-9E12-B4FD7CC31E1D}" type="presParOf" srcId="{30FEB94E-5FE7-6E40-A6D4-E45F7313B276}" destId="{0DF8C38E-60EA-EB48-A04B-D6CFCB53F6E4}" srcOrd="4" destOrd="0" presId="urn:microsoft.com/office/officeart/2009/layout/CircleArrowProcess"/>
    <dgm:cxn modelId="{C44B0526-25BB-5D47-AD6A-43E6AB703C45}" type="presParOf" srcId="{0DF8C38E-60EA-EB48-A04B-D6CFCB53F6E4}" destId="{85E3E189-8CDB-F54B-A931-E01F72802B44}" srcOrd="0" destOrd="0" presId="urn:microsoft.com/office/officeart/2009/layout/CircleArrowProcess"/>
    <dgm:cxn modelId="{A4A4C9E6-8754-834A-8F9D-D7C02CED24F8}" type="presParOf" srcId="{30FEB94E-5FE7-6E40-A6D4-E45F7313B276}" destId="{51D27CBA-D074-4B46-B520-06B4C6AB37C2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7AC914-58A0-4B46-9D41-63BC017E750B}" type="doc">
      <dgm:prSet loTypeId="urn:microsoft.com/office/officeart/2008/layout/VerticalCurvedList" loCatId="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F63D5C-2DB6-AD48-BC66-54013C9B2E20}">
      <dgm:prSet phldrT="[Текст]"/>
      <dgm:spPr/>
      <dgm:t>
        <a:bodyPr/>
        <a:lstStyle/>
        <a:p>
          <a:r>
            <a:rPr lang="ru-RU" dirty="0" smtClean="0"/>
            <a:t>Размещение материалов</a:t>
          </a:r>
          <a:endParaRPr lang="ru-RU" dirty="0"/>
        </a:p>
      </dgm:t>
    </dgm:pt>
    <dgm:pt modelId="{6400BB69-F547-C44C-BDFC-AA8D9D4E56E7}" type="parTrans" cxnId="{BAB86B6A-D51F-D545-87DC-CF17AA09CB76}">
      <dgm:prSet/>
      <dgm:spPr/>
      <dgm:t>
        <a:bodyPr/>
        <a:lstStyle/>
        <a:p>
          <a:endParaRPr lang="ru-RU"/>
        </a:p>
      </dgm:t>
    </dgm:pt>
    <dgm:pt modelId="{903812C6-9F23-AD4B-813F-885F5F8DA528}" type="sibTrans" cxnId="{BAB86B6A-D51F-D545-87DC-CF17AA09CB76}">
      <dgm:prSet/>
      <dgm:spPr/>
      <dgm:t>
        <a:bodyPr/>
        <a:lstStyle/>
        <a:p>
          <a:endParaRPr lang="ru-RU"/>
        </a:p>
      </dgm:t>
    </dgm:pt>
    <dgm:pt modelId="{0102AD91-F2BE-F24F-B912-3FBB482460D0}">
      <dgm:prSet phldrT="[Текст]"/>
      <dgm:spPr/>
      <dgm:t>
        <a:bodyPr/>
        <a:lstStyle/>
        <a:p>
          <a:r>
            <a:rPr lang="ru-RU" dirty="0" smtClean="0"/>
            <a:t>Контроль самостоятельной работы студентов</a:t>
          </a:r>
          <a:endParaRPr lang="ru-RU" dirty="0"/>
        </a:p>
      </dgm:t>
    </dgm:pt>
    <dgm:pt modelId="{FDD2E50E-7F99-CF40-9A0E-45822D74F611}" type="parTrans" cxnId="{6EE10ED8-40F6-954C-B175-DEC0AE64C582}">
      <dgm:prSet/>
      <dgm:spPr/>
      <dgm:t>
        <a:bodyPr/>
        <a:lstStyle/>
        <a:p>
          <a:endParaRPr lang="ru-RU"/>
        </a:p>
      </dgm:t>
    </dgm:pt>
    <dgm:pt modelId="{46F2C7FF-B7AF-604B-9ED0-49FDDB36254F}" type="sibTrans" cxnId="{6EE10ED8-40F6-954C-B175-DEC0AE64C582}">
      <dgm:prSet/>
      <dgm:spPr/>
      <dgm:t>
        <a:bodyPr/>
        <a:lstStyle/>
        <a:p>
          <a:endParaRPr lang="ru-RU"/>
        </a:p>
      </dgm:t>
    </dgm:pt>
    <dgm:pt modelId="{527B5AA0-6310-AC4C-A61E-B5CC0B90AAD3}">
      <dgm:prSet phldrT="[Текст]"/>
      <dgm:spPr/>
      <dgm:t>
        <a:bodyPr/>
        <a:lstStyle/>
        <a:p>
          <a:r>
            <a:rPr lang="ru-RU" dirty="0" smtClean="0"/>
            <a:t>Создание проектов, установка сроков сдачи работ</a:t>
          </a:r>
          <a:endParaRPr lang="ru-RU" dirty="0"/>
        </a:p>
      </dgm:t>
    </dgm:pt>
    <dgm:pt modelId="{D55197DE-BF6B-A24F-95E2-257924EB14C4}" type="parTrans" cxnId="{13C2FE5A-0B15-2140-B0D5-506C8134FDBF}">
      <dgm:prSet/>
      <dgm:spPr/>
      <dgm:t>
        <a:bodyPr/>
        <a:lstStyle/>
        <a:p>
          <a:endParaRPr lang="ru-RU"/>
        </a:p>
      </dgm:t>
    </dgm:pt>
    <dgm:pt modelId="{C2115BE9-5077-7945-95E8-3A0CBB4EAC21}" type="sibTrans" cxnId="{13C2FE5A-0B15-2140-B0D5-506C8134FDBF}">
      <dgm:prSet/>
      <dgm:spPr/>
      <dgm:t>
        <a:bodyPr/>
        <a:lstStyle/>
        <a:p>
          <a:endParaRPr lang="ru-RU"/>
        </a:p>
      </dgm:t>
    </dgm:pt>
    <dgm:pt modelId="{236684C0-AA74-B145-9119-35EF7FD51D16}">
      <dgm:prSet phldrT="[Текст]"/>
      <dgm:spPr/>
      <dgm:t>
        <a:bodyPr/>
        <a:lstStyle/>
        <a:p>
          <a:r>
            <a:rPr lang="ru-RU" dirty="0" smtClean="0"/>
            <a:t>Проведение тестирования</a:t>
          </a:r>
          <a:endParaRPr lang="ru-RU" dirty="0"/>
        </a:p>
      </dgm:t>
    </dgm:pt>
    <dgm:pt modelId="{9E409637-3192-7D4F-AE3F-A5088535C7C8}" type="parTrans" cxnId="{8F9C485A-BAEF-E44C-A395-B84EDD9E6720}">
      <dgm:prSet/>
      <dgm:spPr/>
      <dgm:t>
        <a:bodyPr/>
        <a:lstStyle/>
        <a:p>
          <a:endParaRPr lang="ru-RU"/>
        </a:p>
      </dgm:t>
    </dgm:pt>
    <dgm:pt modelId="{AE3E4366-8867-8447-A3F9-7D9226C85F95}" type="sibTrans" cxnId="{8F9C485A-BAEF-E44C-A395-B84EDD9E6720}">
      <dgm:prSet/>
      <dgm:spPr/>
      <dgm:t>
        <a:bodyPr/>
        <a:lstStyle/>
        <a:p>
          <a:endParaRPr lang="ru-RU"/>
        </a:p>
      </dgm:t>
    </dgm:pt>
    <dgm:pt modelId="{794062E4-7A30-1C45-A765-4AECF89FE36A}">
      <dgm:prSet phldrT="[Текст]"/>
      <dgm:spPr/>
      <dgm:t>
        <a:bodyPr/>
        <a:lstStyle/>
        <a:p>
          <a:r>
            <a:rPr lang="ru-RU" dirty="0" smtClean="0"/>
            <a:t>Журнал оценок</a:t>
          </a:r>
          <a:endParaRPr lang="ru-RU" dirty="0"/>
        </a:p>
      </dgm:t>
    </dgm:pt>
    <dgm:pt modelId="{49AD9F97-C372-A640-80C3-926211EA6CC9}" type="parTrans" cxnId="{F5CA0928-6ED1-4248-9214-81B344FAD70A}">
      <dgm:prSet/>
      <dgm:spPr/>
      <dgm:t>
        <a:bodyPr/>
        <a:lstStyle/>
        <a:p>
          <a:endParaRPr lang="ru-RU"/>
        </a:p>
      </dgm:t>
    </dgm:pt>
    <dgm:pt modelId="{56DC2586-A24E-C740-B420-D910D3DBA657}" type="sibTrans" cxnId="{F5CA0928-6ED1-4248-9214-81B344FAD70A}">
      <dgm:prSet/>
      <dgm:spPr/>
      <dgm:t>
        <a:bodyPr/>
        <a:lstStyle/>
        <a:p>
          <a:endParaRPr lang="ru-RU"/>
        </a:p>
      </dgm:t>
    </dgm:pt>
    <dgm:pt modelId="{9675E72C-FAD7-DE43-B6A9-869C27455BB5}">
      <dgm:prSet phldrT="[Текст]"/>
      <dgm:spPr/>
      <dgm:t>
        <a:bodyPr/>
        <a:lstStyle/>
        <a:p>
          <a:r>
            <a:rPr lang="ru-RU" dirty="0" smtClean="0"/>
            <a:t>Рассылка уведомлений</a:t>
          </a:r>
          <a:endParaRPr lang="ru-RU" dirty="0"/>
        </a:p>
      </dgm:t>
    </dgm:pt>
    <dgm:pt modelId="{D8AAD908-2139-1544-B956-13B9A2C589EF}" type="parTrans" cxnId="{2A819369-5978-194B-BCDE-286FD50669D2}">
      <dgm:prSet/>
      <dgm:spPr/>
      <dgm:t>
        <a:bodyPr/>
        <a:lstStyle/>
        <a:p>
          <a:endParaRPr lang="ru-RU"/>
        </a:p>
      </dgm:t>
    </dgm:pt>
    <dgm:pt modelId="{3A6924AE-BAFF-704F-985E-BEFE0EB79C5F}" type="sibTrans" cxnId="{2A819369-5978-194B-BCDE-286FD50669D2}">
      <dgm:prSet/>
      <dgm:spPr/>
      <dgm:t>
        <a:bodyPr/>
        <a:lstStyle/>
        <a:p>
          <a:endParaRPr lang="ru-RU"/>
        </a:p>
      </dgm:t>
    </dgm:pt>
    <dgm:pt modelId="{1405CECB-AF4A-2549-82F6-3DBAD338F4E3}" type="pres">
      <dgm:prSet presAssocID="{867AC914-58A0-4B46-9D41-63BC017E750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135AE97-589E-D641-B9C8-8603411ECB1D}" type="pres">
      <dgm:prSet presAssocID="{867AC914-58A0-4B46-9D41-63BC017E750B}" presName="Name1" presStyleCnt="0"/>
      <dgm:spPr/>
      <dgm:t>
        <a:bodyPr/>
        <a:lstStyle/>
        <a:p>
          <a:endParaRPr lang="ru-RU"/>
        </a:p>
      </dgm:t>
    </dgm:pt>
    <dgm:pt modelId="{CDB1DAE7-8797-F745-B382-A7A26083E479}" type="pres">
      <dgm:prSet presAssocID="{867AC914-58A0-4B46-9D41-63BC017E750B}" presName="cycle" presStyleCnt="0"/>
      <dgm:spPr/>
      <dgm:t>
        <a:bodyPr/>
        <a:lstStyle/>
        <a:p>
          <a:endParaRPr lang="ru-RU"/>
        </a:p>
      </dgm:t>
    </dgm:pt>
    <dgm:pt modelId="{3FF5CE16-6E78-CF48-A2C5-AB74409D604C}" type="pres">
      <dgm:prSet presAssocID="{867AC914-58A0-4B46-9D41-63BC017E750B}" presName="srcNode" presStyleLbl="node1" presStyleIdx="0" presStyleCnt="6"/>
      <dgm:spPr/>
      <dgm:t>
        <a:bodyPr/>
        <a:lstStyle/>
        <a:p>
          <a:endParaRPr lang="ru-RU"/>
        </a:p>
      </dgm:t>
    </dgm:pt>
    <dgm:pt modelId="{09381FC4-6477-8E4D-8AA4-7ED563CE9FD5}" type="pres">
      <dgm:prSet presAssocID="{867AC914-58A0-4B46-9D41-63BC017E750B}" presName="conn" presStyleLbl="parChTrans1D2" presStyleIdx="0" presStyleCnt="1"/>
      <dgm:spPr/>
      <dgm:t>
        <a:bodyPr/>
        <a:lstStyle/>
        <a:p>
          <a:endParaRPr lang="ru-RU"/>
        </a:p>
      </dgm:t>
    </dgm:pt>
    <dgm:pt modelId="{5C6CABCC-F753-5744-B30F-32F6E257C5E0}" type="pres">
      <dgm:prSet presAssocID="{867AC914-58A0-4B46-9D41-63BC017E750B}" presName="extraNode" presStyleLbl="node1" presStyleIdx="0" presStyleCnt="6"/>
      <dgm:spPr/>
      <dgm:t>
        <a:bodyPr/>
        <a:lstStyle/>
        <a:p>
          <a:endParaRPr lang="ru-RU"/>
        </a:p>
      </dgm:t>
    </dgm:pt>
    <dgm:pt modelId="{7159DE06-CCB8-314E-8210-3AAC41FBA8DD}" type="pres">
      <dgm:prSet presAssocID="{867AC914-58A0-4B46-9D41-63BC017E750B}" presName="dstNode" presStyleLbl="node1" presStyleIdx="0" presStyleCnt="6"/>
      <dgm:spPr/>
      <dgm:t>
        <a:bodyPr/>
        <a:lstStyle/>
        <a:p>
          <a:endParaRPr lang="ru-RU"/>
        </a:p>
      </dgm:t>
    </dgm:pt>
    <dgm:pt modelId="{45E6899F-06EA-4247-845C-2F3585F280BD}" type="pres">
      <dgm:prSet presAssocID="{AFF63D5C-2DB6-AD48-BC66-54013C9B2E20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DE979D-4A02-F84F-90F0-615062AAC44F}" type="pres">
      <dgm:prSet presAssocID="{AFF63D5C-2DB6-AD48-BC66-54013C9B2E20}" presName="accent_1" presStyleCnt="0"/>
      <dgm:spPr/>
      <dgm:t>
        <a:bodyPr/>
        <a:lstStyle/>
        <a:p>
          <a:endParaRPr lang="ru-RU"/>
        </a:p>
      </dgm:t>
    </dgm:pt>
    <dgm:pt modelId="{41E95AA2-5CD6-8C4F-867D-10B05513B835}" type="pres">
      <dgm:prSet presAssocID="{AFF63D5C-2DB6-AD48-BC66-54013C9B2E20}" presName="accentRepeatNode" presStyleLbl="solidFgAcc1" presStyleIdx="0" presStyleCnt="6"/>
      <dgm:spPr/>
      <dgm:t>
        <a:bodyPr/>
        <a:lstStyle/>
        <a:p>
          <a:endParaRPr lang="ru-RU"/>
        </a:p>
      </dgm:t>
    </dgm:pt>
    <dgm:pt modelId="{A703BCDC-D223-8F42-8591-758FFA8CCC11}" type="pres">
      <dgm:prSet presAssocID="{0102AD91-F2BE-F24F-B912-3FBB482460D0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5ED3FC-4DBD-2A47-8D8F-825A6DCD105D}" type="pres">
      <dgm:prSet presAssocID="{0102AD91-F2BE-F24F-B912-3FBB482460D0}" presName="accent_2" presStyleCnt="0"/>
      <dgm:spPr/>
      <dgm:t>
        <a:bodyPr/>
        <a:lstStyle/>
        <a:p>
          <a:endParaRPr lang="ru-RU"/>
        </a:p>
      </dgm:t>
    </dgm:pt>
    <dgm:pt modelId="{5FD522CD-51F9-DA4D-A1BF-B6B6DA152C6D}" type="pres">
      <dgm:prSet presAssocID="{0102AD91-F2BE-F24F-B912-3FBB482460D0}" presName="accentRepeatNode" presStyleLbl="solidFgAcc1" presStyleIdx="1" presStyleCnt="6"/>
      <dgm:spPr/>
      <dgm:t>
        <a:bodyPr/>
        <a:lstStyle/>
        <a:p>
          <a:endParaRPr lang="ru-RU"/>
        </a:p>
      </dgm:t>
    </dgm:pt>
    <dgm:pt modelId="{67E9DAA0-3BFF-C945-B271-7142602EC22B}" type="pres">
      <dgm:prSet presAssocID="{527B5AA0-6310-AC4C-A61E-B5CC0B90AAD3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5EB71C-9612-0F4A-9EC9-3D4505B5F79C}" type="pres">
      <dgm:prSet presAssocID="{527B5AA0-6310-AC4C-A61E-B5CC0B90AAD3}" presName="accent_3" presStyleCnt="0"/>
      <dgm:spPr/>
      <dgm:t>
        <a:bodyPr/>
        <a:lstStyle/>
        <a:p>
          <a:endParaRPr lang="ru-RU"/>
        </a:p>
      </dgm:t>
    </dgm:pt>
    <dgm:pt modelId="{87BE726B-C93D-5D44-9DDE-6ED291FE5D67}" type="pres">
      <dgm:prSet presAssocID="{527B5AA0-6310-AC4C-A61E-B5CC0B90AAD3}" presName="accentRepeatNode" presStyleLbl="solidFgAcc1" presStyleIdx="2" presStyleCnt="6"/>
      <dgm:spPr/>
      <dgm:t>
        <a:bodyPr/>
        <a:lstStyle/>
        <a:p>
          <a:endParaRPr lang="ru-RU"/>
        </a:p>
      </dgm:t>
    </dgm:pt>
    <dgm:pt modelId="{ECE06DB0-111E-B045-96C2-823966A068AA}" type="pres">
      <dgm:prSet presAssocID="{236684C0-AA74-B145-9119-35EF7FD51D16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F07714-63C8-BE4D-B648-D67CC3D2DF2F}" type="pres">
      <dgm:prSet presAssocID="{236684C0-AA74-B145-9119-35EF7FD51D16}" presName="accent_4" presStyleCnt="0"/>
      <dgm:spPr/>
      <dgm:t>
        <a:bodyPr/>
        <a:lstStyle/>
        <a:p>
          <a:endParaRPr lang="ru-RU"/>
        </a:p>
      </dgm:t>
    </dgm:pt>
    <dgm:pt modelId="{0D9D50CF-F4A1-D141-89AF-F61DFE9161D6}" type="pres">
      <dgm:prSet presAssocID="{236684C0-AA74-B145-9119-35EF7FD51D16}" presName="accentRepeatNode" presStyleLbl="solidFgAcc1" presStyleIdx="3" presStyleCnt="6"/>
      <dgm:spPr/>
      <dgm:t>
        <a:bodyPr/>
        <a:lstStyle/>
        <a:p>
          <a:endParaRPr lang="ru-RU"/>
        </a:p>
      </dgm:t>
    </dgm:pt>
    <dgm:pt modelId="{12B7D3B0-4CC9-C645-8832-07B9442FF4CB}" type="pres">
      <dgm:prSet presAssocID="{794062E4-7A30-1C45-A765-4AECF89FE36A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656148-F17D-974C-99A9-20994B29075B}" type="pres">
      <dgm:prSet presAssocID="{794062E4-7A30-1C45-A765-4AECF89FE36A}" presName="accent_5" presStyleCnt="0"/>
      <dgm:spPr/>
      <dgm:t>
        <a:bodyPr/>
        <a:lstStyle/>
        <a:p>
          <a:endParaRPr lang="ru-RU"/>
        </a:p>
      </dgm:t>
    </dgm:pt>
    <dgm:pt modelId="{21C414A2-9A4C-0343-BA77-3CB6B67B2F09}" type="pres">
      <dgm:prSet presAssocID="{794062E4-7A30-1C45-A765-4AECF89FE36A}" presName="accentRepeatNode" presStyleLbl="solidFgAcc1" presStyleIdx="4" presStyleCnt="6"/>
      <dgm:spPr/>
      <dgm:t>
        <a:bodyPr/>
        <a:lstStyle/>
        <a:p>
          <a:endParaRPr lang="ru-RU"/>
        </a:p>
      </dgm:t>
    </dgm:pt>
    <dgm:pt modelId="{D3CAD699-0EE4-A74B-AF03-0AA5AB05EA9F}" type="pres">
      <dgm:prSet presAssocID="{9675E72C-FAD7-DE43-B6A9-869C27455BB5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888B22-6A6B-704F-B799-4F4B62C3908D}" type="pres">
      <dgm:prSet presAssocID="{9675E72C-FAD7-DE43-B6A9-869C27455BB5}" presName="accent_6" presStyleCnt="0"/>
      <dgm:spPr/>
      <dgm:t>
        <a:bodyPr/>
        <a:lstStyle/>
        <a:p>
          <a:endParaRPr lang="ru-RU"/>
        </a:p>
      </dgm:t>
    </dgm:pt>
    <dgm:pt modelId="{39DD4AB7-09E1-AB4E-B278-188BD83C5AFB}" type="pres">
      <dgm:prSet presAssocID="{9675E72C-FAD7-DE43-B6A9-869C27455BB5}" presName="accentRepeatNode" presStyleLbl="solidFgAcc1" presStyleIdx="5" presStyleCnt="6"/>
      <dgm:spPr/>
      <dgm:t>
        <a:bodyPr/>
        <a:lstStyle/>
        <a:p>
          <a:endParaRPr lang="ru-RU"/>
        </a:p>
      </dgm:t>
    </dgm:pt>
  </dgm:ptLst>
  <dgm:cxnLst>
    <dgm:cxn modelId="{BAB86B6A-D51F-D545-87DC-CF17AA09CB76}" srcId="{867AC914-58A0-4B46-9D41-63BC017E750B}" destId="{AFF63D5C-2DB6-AD48-BC66-54013C9B2E20}" srcOrd="0" destOrd="0" parTransId="{6400BB69-F547-C44C-BDFC-AA8D9D4E56E7}" sibTransId="{903812C6-9F23-AD4B-813F-885F5F8DA528}"/>
    <dgm:cxn modelId="{1CC7B911-DFD7-3946-8DB2-7C75DFF03BBB}" type="presOf" srcId="{AFF63D5C-2DB6-AD48-BC66-54013C9B2E20}" destId="{45E6899F-06EA-4247-845C-2F3585F280BD}" srcOrd="0" destOrd="0" presId="urn:microsoft.com/office/officeart/2008/layout/VerticalCurvedList"/>
    <dgm:cxn modelId="{90D08349-0737-494A-A68A-B37764E2E5C7}" type="presOf" srcId="{527B5AA0-6310-AC4C-A61E-B5CC0B90AAD3}" destId="{67E9DAA0-3BFF-C945-B271-7142602EC22B}" srcOrd="0" destOrd="0" presId="urn:microsoft.com/office/officeart/2008/layout/VerticalCurvedList"/>
    <dgm:cxn modelId="{8A95E06B-D88C-5A46-AD91-9C900BD71FD5}" type="presOf" srcId="{9675E72C-FAD7-DE43-B6A9-869C27455BB5}" destId="{D3CAD699-0EE4-A74B-AF03-0AA5AB05EA9F}" srcOrd="0" destOrd="0" presId="urn:microsoft.com/office/officeart/2008/layout/VerticalCurvedList"/>
    <dgm:cxn modelId="{FF1055E8-A396-5946-9DF6-4FB90B60E426}" type="presOf" srcId="{867AC914-58A0-4B46-9D41-63BC017E750B}" destId="{1405CECB-AF4A-2549-82F6-3DBAD338F4E3}" srcOrd="0" destOrd="0" presId="urn:microsoft.com/office/officeart/2008/layout/VerticalCurvedList"/>
    <dgm:cxn modelId="{93FDCD52-AE0E-384F-906B-3F8EE8137692}" type="presOf" srcId="{236684C0-AA74-B145-9119-35EF7FD51D16}" destId="{ECE06DB0-111E-B045-96C2-823966A068AA}" srcOrd="0" destOrd="0" presId="urn:microsoft.com/office/officeart/2008/layout/VerticalCurvedList"/>
    <dgm:cxn modelId="{8F9C485A-BAEF-E44C-A395-B84EDD9E6720}" srcId="{867AC914-58A0-4B46-9D41-63BC017E750B}" destId="{236684C0-AA74-B145-9119-35EF7FD51D16}" srcOrd="3" destOrd="0" parTransId="{9E409637-3192-7D4F-AE3F-A5088535C7C8}" sibTransId="{AE3E4366-8867-8447-A3F9-7D9226C85F95}"/>
    <dgm:cxn modelId="{1E4A8975-C450-E946-A00D-DA97CF1681B8}" type="presOf" srcId="{794062E4-7A30-1C45-A765-4AECF89FE36A}" destId="{12B7D3B0-4CC9-C645-8832-07B9442FF4CB}" srcOrd="0" destOrd="0" presId="urn:microsoft.com/office/officeart/2008/layout/VerticalCurvedList"/>
    <dgm:cxn modelId="{F5CA0928-6ED1-4248-9214-81B344FAD70A}" srcId="{867AC914-58A0-4B46-9D41-63BC017E750B}" destId="{794062E4-7A30-1C45-A765-4AECF89FE36A}" srcOrd="4" destOrd="0" parTransId="{49AD9F97-C372-A640-80C3-926211EA6CC9}" sibTransId="{56DC2586-A24E-C740-B420-D910D3DBA657}"/>
    <dgm:cxn modelId="{1F52DA2E-B3D2-044F-956B-911435FC7C92}" type="presOf" srcId="{0102AD91-F2BE-F24F-B912-3FBB482460D0}" destId="{A703BCDC-D223-8F42-8591-758FFA8CCC11}" srcOrd="0" destOrd="0" presId="urn:microsoft.com/office/officeart/2008/layout/VerticalCurvedList"/>
    <dgm:cxn modelId="{13C2FE5A-0B15-2140-B0D5-506C8134FDBF}" srcId="{867AC914-58A0-4B46-9D41-63BC017E750B}" destId="{527B5AA0-6310-AC4C-A61E-B5CC0B90AAD3}" srcOrd="2" destOrd="0" parTransId="{D55197DE-BF6B-A24F-95E2-257924EB14C4}" sibTransId="{C2115BE9-5077-7945-95E8-3A0CBB4EAC21}"/>
    <dgm:cxn modelId="{2A819369-5978-194B-BCDE-286FD50669D2}" srcId="{867AC914-58A0-4B46-9D41-63BC017E750B}" destId="{9675E72C-FAD7-DE43-B6A9-869C27455BB5}" srcOrd="5" destOrd="0" parTransId="{D8AAD908-2139-1544-B956-13B9A2C589EF}" sibTransId="{3A6924AE-BAFF-704F-985E-BEFE0EB79C5F}"/>
    <dgm:cxn modelId="{6EE10ED8-40F6-954C-B175-DEC0AE64C582}" srcId="{867AC914-58A0-4B46-9D41-63BC017E750B}" destId="{0102AD91-F2BE-F24F-B912-3FBB482460D0}" srcOrd="1" destOrd="0" parTransId="{FDD2E50E-7F99-CF40-9A0E-45822D74F611}" sibTransId="{46F2C7FF-B7AF-604B-9ED0-49FDDB36254F}"/>
    <dgm:cxn modelId="{E806F2F7-C6A4-2740-BCCE-57EBF5B5E373}" type="presOf" srcId="{903812C6-9F23-AD4B-813F-885F5F8DA528}" destId="{09381FC4-6477-8E4D-8AA4-7ED563CE9FD5}" srcOrd="0" destOrd="0" presId="urn:microsoft.com/office/officeart/2008/layout/VerticalCurvedList"/>
    <dgm:cxn modelId="{39C71207-9ECF-434C-BDBE-C3EB99F508B4}" type="presParOf" srcId="{1405CECB-AF4A-2549-82F6-3DBAD338F4E3}" destId="{D135AE97-589E-D641-B9C8-8603411ECB1D}" srcOrd="0" destOrd="0" presId="urn:microsoft.com/office/officeart/2008/layout/VerticalCurvedList"/>
    <dgm:cxn modelId="{2EB24559-6B11-3E42-8718-1D97E4E55D57}" type="presParOf" srcId="{D135AE97-589E-D641-B9C8-8603411ECB1D}" destId="{CDB1DAE7-8797-F745-B382-A7A26083E479}" srcOrd="0" destOrd="0" presId="urn:microsoft.com/office/officeart/2008/layout/VerticalCurvedList"/>
    <dgm:cxn modelId="{1DC6B721-F659-5A41-A5B9-F721798A5DB7}" type="presParOf" srcId="{CDB1DAE7-8797-F745-B382-A7A26083E479}" destId="{3FF5CE16-6E78-CF48-A2C5-AB74409D604C}" srcOrd="0" destOrd="0" presId="urn:microsoft.com/office/officeart/2008/layout/VerticalCurvedList"/>
    <dgm:cxn modelId="{09E5559F-C40C-7644-8B58-762DACEFF013}" type="presParOf" srcId="{CDB1DAE7-8797-F745-B382-A7A26083E479}" destId="{09381FC4-6477-8E4D-8AA4-7ED563CE9FD5}" srcOrd="1" destOrd="0" presId="urn:microsoft.com/office/officeart/2008/layout/VerticalCurvedList"/>
    <dgm:cxn modelId="{661072BD-B5EB-0F43-932E-27EC78B6EB87}" type="presParOf" srcId="{CDB1DAE7-8797-F745-B382-A7A26083E479}" destId="{5C6CABCC-F753-5744-B30F-32F6E257C5E0}" srcOrd="2" destOrd="0" presId="urn:microsoft.com/office/officeart/2008/layout/VerticalCurvedList"/>
    <dgm:cxn modelId="{FF070375-92C9-9D42-A82C-0FD31ECCF069}" type="presParOf" srcId="{CDB1DAE7-8797-F745-B382-A7A26083E479}" destId="{7159DE06-CCB8-314E-8210-3AAC41FBA8DD}" srcOrd="3" destOrd="0" presId="urn:microsoft.com/office/officeart/2008/layout/VerticalCurvedList"/>
    <dgm:cxn modelId="{B86081E5-5639-024E-941E-F08022AD9134}" type="presParOf" srcId="{D135AE97-589E-D641-B9C8-8603411ECB1D}" destId="{45E6899F-06EA-4247-845C-2F3585F280BD}" srcOrd="1" destOrd="0" presId="urn:microsoft.com/office/officeart/2008/layout/VerticalCurvedList"/>
    <dgm:cxn modelId="{0F1CA660-D988-FA4C-81B7-F84DD2C335FC}" type="presParOf" srcId="{D135AE97-589E-D641-B9C8-8603411ECB1D}" destId="{CDDE979D-4A02-F84F-90F0-615062AAC44F}" srcOrd="2" destOrd="0" presId="urn:microsoft.com/office/officeart/2008/layout/VerticalCurvedList"/>
    <dgm:cxn modelId="{3AAC2F7E-021C-834E-8B2F-7F8F10F64269}" type="presParOf" srcId="{CDDE979D-4A02-F84F-90F0-615062AAC44F}" destId="{41E95AA2-5CD6-8C4F-867D-10B05513B835}" srcOrd="0" destOrd="0" presId="urn:microsoft.com/office/officeart/2008/layout/VerticalCurvedList"/>
    <dgm:cxn modelId="{C618CC0D-0EC4-EC42-9928-0818967C7608}" type="presParOf" srcId="{D135AE97-589E-D641-B9C8-8603411ECB1D}" destId="{A703BCDC-D223-8F42-8591-758FFA8CCC11}" srcOrd="3" destOrd="0" presId="urn:microsoft.com/office/officeart/2008/layout/VerticalCurvedList"/>
    <dgm:cxn modelId="{346B64E8-69B1-3D4D-ADC3-8836435CD817}" type="presParOf" srcId="{D135AE97-589E-D641-B9C8-8603411ECB1D}" destId="{385ED3FC-4DBD-2A47-8D8F-825A6DCD105D}" srcOrd="4" destOrd="0" presId="urn:microsoft.com/office/officeart/2008/layout/VerticalCurvedList"/>
    <dgm:cxn modelId="{EA8EA488-C9A0-6C42-AC28-66A9FF22F9A7}" type="presParOf" srcId="{385ED3FC-4DBD-2A47-8D8F-825A6DCD105D}" destId="{5FD522CD-51F9-DA4D-A1BF-B6B6DA152C6D}" srcOrd="0" destOrd="0" presId="urn:microsoft.com/office/officeart/2008/layout/VerticalCurvedList"/>
    <dgm:cxn modelId="{3C80CF8E-3651-8246-A6FB-3B9BBA2FA7DB}" type="presParOf" srcId="{D135AE97-589E-D641-B9C8-8603411ECB1D}" destId="{67E9DAA0-3BFF-C945-B271-7142602EC22B}" srcOrd="5" destOrd="0" presId="urn:microsoft.com/office/officeart/2008/layout/VerticalCurvedList"/>
    <dgm:cxn modelId="{AFC64606-D016-6F4C-B84C-CD3E79BCDCDA}" type="presParOf" srcId="{D135AE97-589E-D641-B9C8-8603411ECB1D}" destId="{F45EB71C-9612-0F4A-9EC9-3D4505B5F79C}" srcOrd="6" destOrd="0" presId="urn:microsoft.com/office/officeart/2008/layout/VerticalCurvedList"/>
    <dgm:cxn modelId="{02BE9CE5-FFF7-3644-8285-7C463C06F2C6}" type="presParOf" srcId="{F45EB71C-9612-0F4A-9EC9-3D4505B5F79C}" destId="{87BE726B-C93D-5D44-9DDE-6ED291FE5D67}" srcOrd="0" destOrd="0" presId="urn:microsoft.com/office/officeart/2008/layout/VerticalCurvedList"/>
    <dgm:cxn modelId="{4D525196-CB40-164C-AE68-18D97936C3D4}" type="presParOf" srcId="{D135AE97-589E-D641-B9C8-8603411ECB1D}" destId="{ECE06DB0-111E-B045-96C2-823966A068AA}" srcOrd="7" destOrd="0" presId="urn:microsoft.com/office/officeart/2008/layout/VerticalCurvedList"/>
    <dgm:cxn modelId="{276FC8AC-20AC-F148-8654-436089FBF386}" type="presParOf" srcId="{D135AE97-589E-D641-B9C8-8603411ECB1D}" destId="{74F07714-63C8-BE4D-B648-D67CC3D2DF2F}" srcOrd="8" destOrd="0" presId="urn:microsoft.com/office/officeart/2008/layout/VerticalCurvedList"/>
    <dgm:cxn modelId="{B497E0F1-861F-5047-AA54-A16E7F095E24}" type="presParOf" srcId="{74F07714-63C8-BE4D-B648-D67CC3D2DF2F}" destId="{0D9D50CF-F4A1-D141-89AF-F61DFE9161D6}" srcOrd="0" destOrd="0" presId="urn:microsoft.com/office/officeart/2008/layout/VerticalCurvedList"/>
    <dgm:cxn modelId="{008C52EA-63E6-D041-80F3-F3B871E38307}" type="presParOf" srcId="{D135AE97-589E-D641-B9C8-8603411ECB1D}" destId="{12B7D3B0-4CC9-C645-8832-07B9442FF4CB}" srcOrd="9" destOrd="0" presId="urn:microsoft.com/office/officeart/2008/layout/VerticalCurvedList"/>
    <dgm:cxn modelId="{807E0EC9-42D2-244A-8BC6-241ED9078814}" type="presParOf" srcId="{D135AE97-589E-D641-B9C8-8603411ECB1D}" destId="{4C656148-F17D-974C-99A9-20994B29075B}" srcOrd="10" destOrd="0" presId="urn:microsoft.com/office/officeart/2008/layout/VerticalCurvedList"/>
    <dgm:cxn modelId="{68B2A110-0AA5-1B48-880D-1BDC54C52ED3}" type="presParOf" srcId="{4C656148-F17D-974C-99A9-20994B29075B}" destId="{21C414A2-9A4C-0343-BA77-3CB6B67B2F09}" srcOrd="0" destOrd="0" presId="urn:microsoft.com/office/officeart/2008/layout/VerticalCurvedList"/>
    <dgm:cxn modelId="{D39830EA-CCA7-694D-94E8-57B1CAD72C27}" type="presParOf" srcId="{D135AE97-589E-D641-B9C8-8603411ECB1D}" destId="{D3CAD699-0EE4-A74B-AF03-0AA5AB05EA9F}" srcOrd="11" destOrd="0" presId="urn:microsoft.com/office/officeart/2008/layout/VerticalCurvedList"/>
    <dgm:cxn modelId="{8B7B58C8-34C6-E545-A237-6F845F40B4E7}" type="presParOf" srcId="{D135AE97-589E-D641-B9C8-8603411ECB1D}" destId="{08888B22-6A6B-704F-B799-4F4B62C3908D}" srcOrd="12" destOrd="0" presId="urn:microsoft.com/office/officeart/2008/layout/VerticalCurvedList"/>
    <dgm:cxn modelId="{71859A8C-2A8B-1A44-9E9B-D15D7BFCFC9C}" type="presParOf" srcId="{08888B22-6A6B-704F-B799-4F4B62C3908D}" destId="{39DD4AB7-09E1-AB4E-B278-188BD83C5AF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74A85EC-DCF8-1B4E-8B0D-BB99033E0DAC}" type="doc">
      <dgm:prSet loTypeId="urn:microsoft.com/office/officeart/2008/layout/VerticalCurvedList" loCatId="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8D6FF3-3F79-DA45-9D27-E853343EA1BA}">
      <dgm:prSet phldrT="[Текст]"/>
      <dgm:spPr/>
      <dgm:t>
        <a:bodyPr/>
        <a:lstStyle/>
        <a:p>
          <a:r>
            <a:rPr lang="ru-RU" dirty="0" smtClean="0"/>
            <a:t>Просмотр материалов дисциплины в любое удобное время</a:t>
          </a:r>
          <a:endParaRPr lang="ru-RU" dirty="0"/>
        </a:p>
      </dgm:t>
    </dgm:pt>
    <dgm:pt modelId="{BA4322C5-261D-5643-A9F8-75F3D1ECFA96}" type="parTrans" cxnId="{D9826A0C-5387-7746-883F-9B3F26977F0E}">
      <dgm:prSet/>
      <dgm:spPr/>
      <dgm:t>
        <a:bodyPr/>
        <a:lstStyle/>
        <a:p>
          <a:endParaRPr lang="ru-RU"/>
        </a:p>
      </dgm:t>
    </dgm:pt>
    <dgm:pt modelId="{E5A53A40-137D-2F4A-9D14-ABA87F9A3703}" type="sibTrans" cxnId="{D9826A0C-5387-7746-883F-9B3F26977F0E}">
      <dgm:prSet/>
      <dgm:spPr/>
      <dgm:t>
        <a:bodyPr/>
        <a:lstStyle/>
        <a:p>
          <a:endParaRPr lang="ru-RU"/>
        </a:p>
      </dgm:t>
    </dgm:pt>
    <dgm:pt modelId="{965F4B84-D3D0-9649-B00A-0743B584D3A4}">
      <dgm:prSet phldrT="[Текст]"/>
      <dgm:spPr/>
      <dgm:t>
        <a:bodyPr/>
        <a:lstStyle/>
        <a:p>
          <a:r>
            <a:rPr lang="ru-RU" dirty="0" smtClean="0"/>
            <a:t>Сдача готовых работ в электронном виде</a:t>
          </a:r>
          <a:endParaRPr lang="ru-RU" dirty="0"/>
        </a:p>
      </dgm:t>
    </dgm:pt>
    <dgm:pt modelId="{207140D4-21DD-ED49-8EFC-9D4FCCA207EF}" type="parTrans" cxnId="{F0623F62-B6EA-B349-9853-232CA6B7FCE0}">
      <dgm:prSet/>
      <dgm:spPr/>
      <dgm:t>
        <a:bodyPr/>
        <a:lstStyle/>
        <a:p>
          <a:endParaRPr lang="ru-RU"/>
        </a:p>
      </dgm:t>
    </dgm:pt>
    <dgm:pt modelId="{717759D2-F703-7A41-8D38-40C22658D374}" type="sibTrans" cxnId="{F0623F62-B6EA-B349-9853-232CA6B7FCE0}">
      <dgm:prSet/>
      <dgm:spPr/>
      <dgm:t>
        <a:bodyPr/>
        <a:lstStyle/>
        <a:p>
          <a:endParaRPr lang="ru-RU"/>
        </a:p>
      </dgm:t>
    </dgm:pt>
    <dgm:pt modelId="{E9CCE6E0-05D5-AF48-B23A-C832888676A7}">
      <dgm:prSet phldrT="[Текст]"/>
      <dgm:spPr/>
      <dgm:t>
        <a:bodyPr/>
        <a:lstStyle/>
        <a:p>
          <a:r>
            <a:rPr lang="ru-RU" dirty="0" smtClean="0"/>
            <a:t>Дискуссия по актуальным проблемам в рамках дисциплины</a:t>
          </a:r>
          <a:endParaRPr lang="ru-RU" dirty="0"/>
        </a:p>
      </dgm:t>
    </dgm:pt>
    <dgm:pt modelId="{BBFF8902-F216-754E-9A51-918D371553E6}" type="parTrans" cxnId="{BA25C72C-590C-4A40-A6F1-0CDE908FF58B}">
      <dgm:prSet/>
      <dgm:spPr/>
      <dgm:t>
        <a:bodyPr/>
        <a:lstStyle/>
        <a:p>
          <a:endParaRPr lang="ru-RU"/>
        </a:p>
      </dgm:t>
    </dgm:pt>
    <dgm:pt modelId="{376B6A14-2E5B-F843-B39B-EFF262BE18F0}" type="sibTrans" cxnId="{BA25C72C-590C-4A40-A6F1-0CDE908FF58B}">
      <dgm:prSet/>
      <dgm:spPr/>
      <dgm:t>
        <a:bodyPr/>
        <a:lstStyle/>
        <a:p>
          <a:endParaRPr lang="ru-RU"/>
        </a:p>
      </dgm:t>
    </dgm:pt>
    <dgm:pt modelId="{4CB8BE07-C1F5-7B4F-B1D9-F9D2BE4C72B7}">
      <dgm:prSet phldrT="[Текст]"/>
      <dgm:spPr/>
      <dgm:t>
        <a:bodyPr/>
        <a:lstStyle/>
        <a:p>
          <a:r>
            <a:rPr lang="ru-RU" dirty="0" smtClean="0"/>
            <a:t>Просмотр успеваемости по дисциплине</a:t>
          </a:r>
          <a:endParaRPr lang="ru-RU" dirty="0"/>
        </a:p>
      </dgm:t>
    </dgm:pt>
    <dgm:pt modelId="{5FEC3D15-D49E-DC4F-95A9-82C635FEBCB3}" type="parTrans" cxnId="{8DD97B2F-2234-3B4F-A90A-CF9BB38E28A6}">
      <dgm:prSet/>
      <dgm:spPr/>
      <dgm:t>
        <a:bodyPr/>
        <a:lstStyle/>
        <a:p>
          <a:endParaRPr lang="ru-RU"/>
        </a:p>
      </dgm:t>
    </dgm:pt>
    <dgm:pt modelId="{4CF60828-2F01-634F-B6F3-F809164BEB14}" type="sibTrans" cxnId="{8DD97B2F-2234-3B4F-A90A-CF9BB38E28A6}">
      <dgm:prSet/>
      <dgm:spPr/>
      <dgm:t>
        <a:bodyPr/>
        <a:lstStyle/>
        <a:p>
          <a:endParaRPr lang="ru-RU"/>
        </a:p>
      </dgm:t>
    </dgm:pt>
    <dgm:pt modelId="{78BF36B7-1349-CC44-891B-5F828891F7E7}">
      <dgm:prSet phldrT="[Текст]"/>
      <dgm:spPr/>
      <dgm:t>
        <a:bodyPr/>
        <a:lstStyle/>
        <a:p>
          <a:r>
            <a:rPr lang="ru-RU" dirty="0" smtClean="0"/>
            <a:t>Зачетная книжка студента</a:t>
          </a:r>
          <a:endParaRPr lang="ru-RU" dirty="0"/>
        </a:p>
      </dgm:t>
    </dgm:pt>
    <dgm:pt modelId="{BC2EAE1A-21BA-0642-979A-14D144A90C6F}" type="parTrans" cxnId="{B39C30FC-DF4F-344B-B8BB-A6A21DAE0A11}">
      <dgm:prSet/>
      <dgm:spPr/>
      <dgm:t>
        <a:bodyPr/>
        <a:lstStyle/>
        <a:p>
          <a:endParaRPr lang="ru-RU"/>
        </a:p>
      </dgm:t>
    </dgm:pt>
    <dgm:pt modelId="{EF25FCB2-09E3-D345-95EF-449E141591E9}" type="sibTrans" cxnId="{B39C30FC-DF4F-344B-B8BB-A6A21DAE0A11}">
      <dgm:prSet/>
      <dgm:spPr/>
      <dgm:t>
        <a:bodyPr/>
        <a:lstStyle/>
        <a:p>
          <a:endParaRPr lang="ru-RU"/>
        </a:p>
      </dgm:t>
    </dgm:pt>
    <dgm:pt modelId="{6008746A-4FC5-CB44-88AE-B8CEB37A4623}">
      <dgm:prSet phldrT="[Текст]"/>
      <dgm:spPr/>
      <dgm:t>
        <a:bodyPr/>
        <a:lstStyle/>
        <a:p>
          <a:r>
            <a:rPr lang="ru-RU" dirty="0" smtClean="0"/>
            <a:t>Получение уведомлений от преподавателей</a:t>
          </a:r>
          <a:endParaRPr lang="ru-RU" dirty="0"/>
        </a:p>
      </dgm:t>
    </dgm:pt>
    <dgm:pt modelId="{5FFD96DF-D968-B24E-AA57-957E531C11A2}" type="parTrans" cxnId="{564C7BB8-C74D-CA4C-ACBC-BDF92C9EF96B}">
      <dgm:prSet/>
      <dgm:spPr/>
      <dgm:t>
        <a:bodyPr/>
        <a:lstStyle/>
        <a:p>
          <a:endParaRPr lang="ru-RU"/>
        </a:p>
      </dgm:t>
    </dgm:pt>
    <dgm:pt modelId="{49BF1C9D-9E53-4845-9153-BA684F1B8DCE}" type="sibTrans" cxnId="{564C7BB8-C74D-CA4C-ACBC-BDF92C9EF96B}">
      <dgm:prSet/>
      <dgm:spPr/>
      <dgm:t>
        <a:bodyPr/>
        <a:lstStyle/>
        <a:p>
          <a:endParaRPr lang="ru-RU"/>
        </a:p>
      </dgm:t>
    </dgm:pt>
    <dgm:pt modelId="{AC444FC3-B914-D443-8FDE-36E77BE86EFA}">
      <dgm:prSet phldrT="[Текст]"/>
      <dgm:spPr/>
      <dgm:t>
        <a:bodyPr/>
        <a:lstStyle/>
        <a:p>
          <a:r>
            <a:rPr lang="ru-RU" dirty="0" smtClean="0"/>
            <a:t>Единое окно</a:t>
          </a:r>
          <a:endParaRPr lang="ru-RU" dirty="0"/>
        </a:p>
      </dgm:t>
    </dgm:pt>
    <dgm:pt modelId="{24DFCF95-057D-664C-ADF6-05D0AF2531F3}" type="parTrans" cxnId="{0503A806-D76F-3C4A-937A-06F416B8462A}">
      <dgm:prSet/>
      <dgm:spPr/>
      <dgm:t>
        <a:bodyPr/>
        <a:lstStyle/>
        <a:p>
          <a:endParaRPr lang="ru-RU"/>
        </a:p>
      </dgm:t>
    </dgm:pt>
    <dgm:pt modelId="{EF0BBB98-ADCA-654B-A2C4-577463AE8C0B}" type="sibTrans" cxnId="{0503A806-D76F-3C4A-937A-06F416B8462A}">
      <dgm:prSet/>
      <dgm:spPr/>
      <dgm:t>
        <a:bodyPr/>
        <a:lstStyle/>
        <a:p>
          <a:endParaRPr lang="ru-RU"/>
        </a:p>
      </dgm:t>
    </dgm:pt>
    <dgm:pt modelId="{AE272AEE-4127-3D4D-956C-62A84C35D84F}" type="pres">
      <dgm:prSet presAssocID="{D74A85EC-DCF8-1B4E-8B0D-BB99033E0DA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5099CD73-81D6-3744-98F3-0AF7DD5639F6}" type="pres">
      <dgm:prSet presAssocID="{D74A85EC-DCF8-1B4E-8B0D-BB99033E0DAC}" presName="Name1" presStyleCnt="0"/>
      <dgm:spPr/>
      <dgm:t>
        <a:bodyPr/>
        <a:lstStyle/>
        <a:p>
          <a:endParaRPr lang="ru-RU"/>
        </a:p>
      </dgm:t>
    </dgm:pt>
    <dgm:pt modelId="{86C2A7F8-75B7-B944-A6ED-E9E5E31B89A3}" type="pres">
      <dgm:prSet presAssocID="{D74A85EC-DCF8-1B4E-8B0D-BB99033E0DAC}" presName="cycle" presStyleCnt="0"/>
      <dgm:spPr/>
      <dgm:t>
        <a:bodyPr/>
        <a:lstStyle/>
        <a:p>
          <a:endParaRPr lang="ru-RU"/>
        </a:p>
      </dgm:t>
    </dgm:pt>
    <dgm:pt modelId="{9629D666-03C5-B449-961B-E04D1270EDCE}" type="pres">
      <dgm:prSet presAssocID="{D74A85EC-DCF8-1B4E-8B0D-BB99033E0DAC}" presName="srcNode" presStyleLbl="node1" presStyleIdx="0" presStyleCnt="7"/>
      <dgm:spPr/>
      <dgm:t>
        <a:bodyPr/>
        <a:lstStyle/>
        <a:p>
          <a:endParaRPr lang="ru-RU"/>
        </a:p>
      </dgm:t>
    </dgm:pt>
    <dgm:pt modelId="{93B8E731-1CA1-AB4A-A6B4-F4A271A90D58}" type="pres">
      <dgm:prSet presAssocID="{D74A85EC-DCF8-1B4E-8B0D-BB99033E0DAC}" presName="conn" presStyleLbl="parChTrans1D2" presStyleIdx="0" presStyleCnt="1"/>
      <dgm:spPr/>
      <dgm:t>
        <a:bodyPr/>
        <a:lstStyle/>
        <a:p>
          <a:endParaRPr lang="ru-RU"/>
        </a:p>
      </dgm:t>
    </dgm:pt>
    <dgm:pt modelId="{3DFAC8AB-7EC4-774E-B1BC-286084AC7073}" type="pres">
      <dgm:prSet presAssocID="{D74A85EC-DCF8-1B4E-8B0D-BB99033E0DAC}" presName="extraNode" presStyleLbl="node1" presStyleIdx="0" presStyleCnt="7"/>
      <dgm:spPr/>
      <dgm:t>
        <a:bodyPr/>
        <a:lstStyle/>
        <a:p>
          <a:endParaRPr lang="ru-RU"/>
        </a:p>
      </dgm:t>
    </dgm:pt>
    <dgm:pt modelId="{C993791B-5359-D548-982F-6D7A948EAFD9}" type="pres">
      <dgm:prSet presAssocID="{D74A85EC-DCF8-1B4E-8B0D-BB99033E0DAC}" presName="dstNode" presStyleLbl="node1" presStyleIdx="0" presStyleCnt="7"/>
      <dgm:spPr/>
      <dgm:t>
        <a:bodyPr/>
        <a:lstStyle/>
        <a:p>
          <a:endParaRPr lang="ru-RU"/>
        </a:p>
      </dgm:t>
    </dgm:pt>
    <dgm:pt modelId="{822C6A5D-104D-4545-9035-07555DE5EA99}" type="pres">
      <dgm:prSet presAssocID="{B78D6FF3-3F79-DA45-9D27-E853343EA1BA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AD76DA-29C8-EA47-B47E-27BE1CC22855}" type="pres">
      <dgm:prSet presAssocID="{B78D6FF3-3F79-DA45-9D27-E853343EA1BA}" presName="accent_1" presStyleCnt="0"/>
      <dgm:spPr/>
      <dgm:t>
        <a:bodyPr/>
        <a:lstStyle/>
        <a:p>
          <a:endParaRPr lang="ru-RU"/>
        </a:p>
      </dgm:t>
    </dgm:pt>
    <dgm:pt modelId="{1B607E04-7992-C749-9B4E-F3DD4AE29887}" type="pres">
      <dgm:prSet presAssocID="{B78D6FF3-3F79-DA45-9D27-E853343EA1BA}" presName="accentRepeatNode" presStyleLbl="solidFgAcc1" presStyleIdx="0" presStyleCnt="7"/>
      <dgm:spPr/>
      <dgm:t>
        <a:bodyPr/>
        <a:lstStyle/>
        <a:p>
          <a:endParaRPr lang="ru-RU"/>
        </a:p>
      </dgm:t>
    </dgm:pt>
    <dgm:pt modelId="{AF57012F-3E67-4A4D-8F70-E035C320E680}" type="pres">
      <dgm:prSet presAssocID="{965F4B84-D3D0-9649-B00A-0743B584D3A4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947CD2-0F7B-CC40-AC19-E33294481C10}" type="pres">
      <dgm:prSet presAssocID="{965F4B84-D3D0-9649-B00A-0743B584D3A4}" presName="accent_2" presStyleCnt="0"/>
      <dgm:spPr/>
      <dgm:t>
        <a:bodyPr/>
        <a:lstStyle/>
        <a:p>
          <a:endParaRPr lang="ru-RU"/>
        </a:p>
      </dgm:t>
    </dgm:pt>
    <dgm:pt modelId="{38A950CD-0A01-F64C-8EB4-5512FE2232BB}" type="pres">
      <dgm:prSet presAssocID="{965F4B84-D3D0-9649-B00A-0743B584D3A4}" presName="accentRepeatNode" presStyleLbl="solidFgAcc1" presStyleIdx="1" presStyleCnt="7"/>
      <dgm:spPr/>
      <dgm:t>
        <a:bodyPr/>
        <a:lstStyle/>
        <a:p>
          <a:endParaRPr lang="ru-RU"/>
        </a:p>
      </dgm:t>
    </dgm:pt>
    <dgm:pt modelId="{2E2981AA-DBD7-EE4A-B0AD-4A32B411365C}" type="pres">
      <dgm:prSet presAssocID="{E9CCE6E0-05D5-AF48-B23A-C832888676A7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1F29D7-6822-3940-85BD-15740543549D}" type="pres">
      <dgm:prSet presAssocID="{E9CCE6E0-05D5-AF48-B23A-C832888676A7}" presName="accent_3" presStyleCnt="0"/>
      <dgm:spPr/>
      <dgm:t>
        <a:bodyPr/>
        <a:lstStyle/>
        <a:p>
          <a:endParaRPr lang="ru-RU"/>
        </a:p>
      </dgm:t>
    </dgm:pt>
    <dgm:pt modelId="{AC09A759-9932-E34B-A1D6-246C7B274430}" type="pres">
      <dgm:prSet presAssocID="{E9CCE6E0-05D5-AF48-B23A-C832888676A7}" presName="accentRepeatNode" presStyleLbl="solidFgAcc1" presStyleIdx="2" presStyleCnt="7"/>
      <dgm:spPr/>
      <dgm:t>
        <a:bodyPr/>
        <a:lstStyle/>
        <a:p>
          <a:endParaRPr lang="ru-RU"/>
        </a:p>
      </dgm:t>
    </dgm:pt>
    <dgm:pt modelId="{ADBDE589-0EF6-2443-B648-C2895451697F}" type="pres">
      <dgm:prSet presAssocID="{4CB8BE07-C1F5-7B4F-B1D9-F9D2BE4C72B7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4C9EF8-96BE-F549-B5BA-F6FB07398466}" type="pres">
      <dgm:prSet presAssocID="{4CB8BE07-C1F5-7B4F-B1D9-F9D2BE4C72B7}" presName="accent_4" presStyleCnt="0"/>
      <dgm:spPr/>
      <dgm:t>
        <a:bodyPr/>
        <a:lstStyle/>
        <a:p>
          <a:endParaRPr lang="ru-RU"/>
        </a:p>
      </dgm:t>
    </dgm:pt>
    <dgm:pt modelId="{50A4EB0C-4540-FA4D-B8CC-61D1844EA39D}" type="pres">
      <dgm:prSet presAssocID="{4CB8BE07-C1F5-7B4F-B1D9-F9D2BE4C72B7}" presName="accentRepeatNode" presStyleLbl="solidFgAcc1" presStyleIdx="3" presStyleCnt="7"/>
      <dgm:spPr/>
      <dgm:t>
        <a:bodyPr/>
        <a:lstStyle/>
        <a:p>
          <a:endParaRPr lang="ru-RU"/>
        </a:p>
      </dgm:t>
    </dgm:pt>
    <dgm:pt modelId="{452842DC-27E3-F74C-A241-8AB7722F14A8}" type="pres">
      <dgm:prSet presAssocID="{78BF36B7-1349-CC44-891B-5F828891F7E7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C02027-EF81-0F43-93AB-42F2C972AEFD}" type="pres">
      <dgm:prSet presAssocID="{78BF36B7-1349-CC44-891B-5F828891F7E7}" presName="accent_5" presStyleCnt="0"/>
      <dgm:spPr/>
      <dgm:t>
        <a:bodyPr/>
        <a:lstStyle/>
        <a:p>
          <a:endParaRPr lang="ru-RU"/>
        </a:p>
      </dgm:t>
    </dgm:pt>
    <dgm:pt modelId="{D4758B68-A861-A147-BAFD-3A040C1D37EB}" type="pres">
      <dgm:prSet presAssocID="{78BF36B7-1349-CC44-891B-5F828891F7E7}" presName="accentRepeatNode" presStyleLbl="solidFgAcc1" presStyleIdx="4" presStyleCnt="7"/>
      <dgm:spPr/>
      <dgm:t>
        <a:bodyPr/>
        <a:lstStyle/>
        <a:p>
          <a:endParaRPr lang="ru-RU"/>
        </a:p>
      </dgm:t>
    </dgm:pt>
    <dgm:pt modelId="{6D0F72B3-6C53-9C45-BD4E-CC642FF9A517}" type="pres">
      <dgm:prSet presAssocID="{6008746A-4FC5-CB44-88AE-B8CEB37A4623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C5107E-8F33-1641-9205-D145598CF87B}" type="pres">
      <dgm:prSet presAssocID="{6008746A-4FC5-CB44-88AE-B8CEB37A4623}" presName="accent_6" presStyleCnt="0"/>
      <dgm:spPr/>
      <dgm:t>
        <a:bodyPr/>
        <a:lstStyle/>
        <a:p>
          <a:endParaRPr lang="ru-RU"/>
        </a:p>
      </dgm:t>
    </dgm:pt>
    <dgm:pt modelId="{1A3DD7B6-F5FB-C647-B736-631FE4233823}" type="pres">
      <dgm:prSet presAssocID="{6008746A-4FC5-CB44-88AE-B8CEB37A4623}" presName="accentRepeatNode" presStyleLbl="solidFgAcc1" presStyleIdx="5" presStyleCnt="7"/>
      <dgm:spPr/>
      <dgm:t>
        <a:bodyPr/>
        <a:lstStyle/>
        <a:p>
          <a:endParaRPr lang="ru-RU"/>
        </a:p>
      </dgm:t>
    </dgm:pt>
    <dgm:pt modelId="{0510AB8C-B184-B549-8B99-C58E1B7A2E0A}" type="pres">
      <dgm:prSet presAssocID="{AC444FC3-B914-D443-8FDE-36E77BE86EFA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76B7B5-DE03-0A48-9A24-C532B9DBC1E9}" type="pres">
      <dgm:prSet presAssocID="{AC444FC3-B914-D443-8FDE-36E77BE86EFA}" presName="accent_7" presStyleCnt="0"/>
      <dgm:spPr/>
      <dgm:t>
        <a:bodyPr/>
        <a:lstStyle/>
        <a:p>
          <a:endParaRPr lang="ru-RU"/>
        </a:p>
      </dgm:t>
    </dgm:pt>
    <dgm:pt modelId="{D018B33E-3BF9-9245-B865-CE2F923A9898}" type="pres">
      <dgm:prSet presAssocID="{AC444FC3-B914-D443-8FDE-36E77BE86EFA}" presName="accentRepeatNode" presStyleLbl="solidFgAcc1" presStyleIdx="6" presStyleCnt="7"/>
      <dgm:spPr/>
      <dgm:t>
        <a:bodyPr/>
        <a:lstStyle/>
        <a:p>
          <a:endParaRPr lang="ru-RU"/>
        </a:p>
      </dgm:t>
    </dgm:pt>
  </dgm:ptLst>
  <dgm:cxnLst>
    <dgm:cxn modelId="{1DC6B3B9-9C83-8849-AAC1-DE7D407A6BA9}" type="presOf" srcId="{E9CCE6E0-05D5-AF48-B23A-C832888676A7}" destId="{2E2981AA-DBD7-EE4A-B0AD-4A32B411365C}" srcOrd="0" destOrd="0" presId="urn:microsoft.com/office/officeart/2008/layout/VerticalCurvedList"/>
    <dgm:cxn modelId="{C1F14AD6-4874-9D4A-8730-506F865EC1F9}" type="presOf" srcId="{D74A85EC-DCF8-1B4E-8B0D-BB99033E0DAC}" destId="{AE272AEE-4127-3D4D-956C-62A84C35D84F}" srcOrd="0" destOrd="0" presId="urn:microsoft.com/office/officeart/2008/layout/VerticalCurvedList"/>
    <dgm:cxn modelId="{D9826A0C-5387-7746-883F-9B3F26977F0E}" srcId="{D74A85EC-DCF8-1B4E-8B0D-BB99033E0DAC}" destId="{B78D6FF3-3F79-DA45-9D27-E853343EA1BA}" srcOrd="0" destOrd="0" parTransId="{BA4322C5-261D-5643-A9F8-75F3D1ECFA96}" sibTransId="{E5A53A40-137D-2F4A-9D14-ABA87F9A3703}"/>
    <dgm:cxn modelId="{4D2711F4-8843-2A48-9B7E-CC7FEF0F416F}" type="presOf" srcId="{4CB8BE07-C1F5-7B4F-B1D9-F9D2BE4C72B7}" destId="{ADBDE589-0EF6-2443-B648-C2895451697F}" srcOrd="0" destOrd="0" presId="urn:microsoft.com/office/officeart/2008/layout/VerticalCurvedList"/>
    <dgm:cxn modelId="{07D7E155-B614-4948-9721-3606C4D11E48}" type="presOf" srcId="{B78D6FF3-3F79-DA45-9D27-E853343EA1BA}" destId="{822C6A5D-104D-4545-9035-07555DE5EA99}" srcOrd="0" destOrd="0" presId="urn:microsoft.com/office/officeart/2008/layout/VerticalCurvedList"/>
    <dgm:cxn modelId="{FB81D903-8F8D-F646-B1B0-AC3634D21B38}" type="presOf" srcId="{E5A53A40-137D-2F4A-9D14-ABA87F9A3703}" destId="{93B8E731-1CA1-AB4A-A6B4-F4A271A90D58}" srcOrd="0" destOrd="0" presId="urn:microsoft.com/office/officeart/2008/layout/VerticalCurvedList"/>
    <dgm:cxn modelId="{8DD97B2F-2234-3B4F-A90A-CF9BB38E28A6}" srcId="{D74A85EC-DCF8-1B4E-8B0D-BB99033E0DAC}" destId="{4CB8BE07-C1F5-7B4F-B1D9-F9D2BE4C72B7}" srcOrd="3" destOrd="0" parTransId="{5FEC3D15-D49E-DC4F-95A9-82C635FEBCB3}" sibTransId="{4CF60828-2F01-634F-B6F3-F809164BEB14}"/>
    <dgm:cxn modelId="{BC2FAA2D-A83B-3843-9680-3EBD5623334C}" type="presOf" srcId="{6008746A-4FC5-CB44-88AE-B8CEB37A4623}" destId="{6D0F72B3-6C53-9C45-BD4E-CC642FF9A517}" srcOrd="0" destOrd="0" presId="urn:microsoft.com/office/officeart/2008/layout/VerticalCurvedList"/>
    <dgm:cxn modelId="{6CE4E55A-6B36-A64F-BF74-860CC4C11EE6}" type="presOf" srcId="{78BF36B7-1349-CC44-891B-5F828891F7E7}" destId="{452842DC-27E3-F74C-A241-8AB7722F14A8}" srcOrd="0" destOrd="0" presId="urn:microsoft.com/office/officeart/2008/layout/VerticalCurvedList"/>
    <dgm:cxn modelId="{BA25C72C-590C-4A40-A6F1-0CDE908FF58B}" srcId="{D74A85EC-DCF8-1B4E-8B0D-BB99033E0DAC}" destId="{E9CCE6E0-05D5-AF48-B23A-C832888676A7}" srcOrd="2" destOrd="0" parTransId="{BBFF8902-F216-754E-9A51-918D371553E6}" sibTransId="{376B6A14-2E5B-F843-B39B-EFF262BE18F0}"/>
    <dgm:cxn modelId="{564C7BB8-C74D-CA4C-ACBC-BDF92C9EF96B}" srcId="{D74A85EC-DCF8-1B4E-8B0D-BB99033E0DAC}" destId="{6008746A-4FC5-CB44-88AE-B8CEB37A4623}" srcOrd="5" destOrd="0" parTransId="{5FFD96DF-D968-B24E-AA57-957E531C11A2}" sibTransId="{49BF1C9D-9E53-4845-9153-BA684F1B8DCE}"/>
    <dgm:cxn modelId="{0503A806-D76F-3C4A-937A-06F416B8462A}" srcId="{D74A85EC-DCF8-1B4E-8B0D-BB99033E0DAC}" destId="{AC444FC3-B914-D443-8FDE-36E77BE86EFA}" srcOrd="6" destOrd="0" parTransId="{24DFCF95-057D-664C-ADF6-05D0AF2531F3}" sibTransId="{EF0BBB98-ADCA-654B-A2C4-577463AE8C0B}"/>
    <dgm:cxn modelId="{02CBC235-8D88-E245-9063-17C579B10DBC}" type="presOf" srcId="{AC444FC3-B914-D443-8FDE-36E77BE86EFA}" destId="{0510AB8C-B184-B549-8B99-C58E1B7A2E0A}" srcOrd="0" destOrd="0" presId="urn:microsoft.com/office/officeart/2008/layout/VerticalCurvedList"/>
    <dgm:cxn modelId="{F0623F62-B6EA-B349-9853-232CA6B7FCE0}" srcId="{D74A85EC-DCF8-1B4E-8B0D-BB99033E0DAC}" destId="{965F4B84-D3D0-9649-B00A-0743B584D3A4}" srcOrd="1" destOrd="0" parTransId="{207140D4-21DD-ED49-8EFC-9D4FCCA207EF}" sibTransId="{717759D2-F703-7A41-8D38-40C22658D374}"/>
    <dgm:cxn modelId="{B39C30FC-DF4F-344B-B8BB-A6A21DAE0A11}" srcId="{D74A85EC-DCF8-1B4E-8B0D-BB99033E0DAC}" destId="{78BF36B7-1349-CC44-891B-5F828891F7E7}" srcOrd="4" destOrd="0" parTransId="{BC2EAE1A-21BA-0642-979A-14D144A90C6F}" sibTransId="{EF25FCB2-09E3-D345-95EF-449E141591E9}"/>
    <dgm:cxn modelId="{2BDF0463-35D1-B541-A620-0F5685B7A85A}" type="presOf" srcId="{965F4B84-D3D0-9649-B00A-0743B584D3A4}" destId="{AF57012F-3E67-4A4D-8F70-E035C320E680}" srcOrd="0" destOrd="0" presId="urn:microsoft.com/office/officeart/2008/layout/VerticalCurvedList"/>
    <dgm:cxn modelId="{E4E24556-B5EB-6D4E-A631-66B14573E0CC}" type="presParOf" srcId="{AE272AEE-4127-3D4D-956C-62A84C35D84F}" destId="{5099CD73-81D6-3744-98F3-0AF7DD5639F6}" srcOrd="0" destOrd="0" presId="urn:microsoft.com/office/officeart/2008/layout/VerticalCurvedList"/>
    <dgm:cxn modelId="{484026ED-F1A1-0C42-BAA3-6983F27C21E0}" type="presParOf" srcId="{5099CD73-81D6-3744-98F3-0AF7DD5639F6}" destId="{86C2A7F8-75B7-B944-A6ED-E9E5E31B89A3}" srcOrd="0" destOrd="0" presId="urn:microsoft.com/office/officeart/2008/layout/VerticalCurvedList"/>
    <dgm:cxn modelId="{A715C509-EFC2-6D44-B4A9-5791624D01CE}" type="presParOf" srcId="{86C2A7F8-75B7-B944-A6ED-E9E5E31B89A3}" destId="{9629D666-03C5-B449-961B-E04D1270EDCE}" srcOrd="0" destOrd="0" presId="urn:microsoft.com/office/officeart/2008/layout/VerticalCurvedList"/>
    <dgm:cxn modelId="{053B5923-3EDB-4543-BA72-ED40291763B5}" type="presParOf" srcId="{86C2A7F8-75B7-B944-A6ED-E9E5E31B89A3}" destId="{93B8E731-1CA1-AB4A-A6B4-F4A271A90D58}" srcOrd="1" destOrd="0" presId="urn:microsoft.com/office/officeart/2008/layout/VerticalCurvedList"/>
    <dgm:cxn modelId="{9AF5D7B0-3167-0B4D-B802-652E8A2EAF47}" type="presParOf" srcId="{86C2A7F8-75B7-B944-A6ED-E9E5E31B89A3}" destId="{3DFAC8AB-7EC4-774E-B1BC-286084AC7073}" srcOrd="2" destOrd="0" presId="urn:microsoft.com/office/officeart/2008/layout/VerticalCurvedList"/>
    <dgm:cxn modelId="{E342A2D3-4D13-0C41-B370-570F9675F802}" type="presParOf" srcId="{86C2A7F8-75B7-B944-A6ED-E9E5E31B89A3}" destId="{C993791B-5359-D548-982F-6D7A948EAFD9}" srcOrd="3" destOrd="0" presId="urn:microsoft.com/office/officeart/2008/layout/VerticalCurvedList"/>
    <dgm:cxn modelId="{61792B11-F580-5340-87C3-30FB095C9DCB}" type="presParOf" srcId="{5099CD73-81D6-3744-98F3-0AF7DD5639F6}" destId="{822C6A5D-104D-4545-9035-07555DE5EA99}" srcOrd="1" destOrd="0" presId="urn:microsoft.com/office/officeart/2008/layout/VerticalCurvedList"/>
    <dgm:cxn modelId="{77ABDCFA-38BE-8643-B410-2AD62EFCB35A}" type="presParOf" srcId="{5099CD73-81D6-3744-98F3-0AF7DD5639F6}" destId="{1CAD76DA-29C8-EA47-B47E-27BE1CC22855}" srcOrd="2" destOrd="0" presId="urn:microsoft.com/office/officeart/2008/layout/VerticalCurvedList"/>
    <dgm:cxn modelId="{77D28EDC-9648-7B4F-B345-9212A08D173A}" type="presParOf" srcId="{1CAD76DA-29C8-EA47-B47E-27BE1CC22855}" destId="{1B607E04-7992-C749-9B4E-F3DD4AE29887}" srcOrd="0" destOrd="0" presId="urn:microsoft.com/office/officeart/2008/layout/VerticalCurvedList"/>
    <dgm:cxn modelId="{60FF54AB-4007-1040-B868-4B3E1BB0FEE3}" type="presParOf" srcId="{5099CD73-81D6-3744-98F3-0AF7DD5639F6}" destId="{AF57012F-3E67-4A4D-8F70-E035C320E680}" srcOrd="3" destOrd="0" presId="urn:microsoft.com/office/officeart/2008/layout/VerticalCurvedList"/>
    <dgm:cxn modelId="{099EF260-FB04-584F-993A-D94F469EA2D3}" type="presParOf" srcId="{5099CD73-81D6-3744-98F3-0AF7DD5639F6}" destId="{DA947CD2-0F7B-CC40-AC19-E33294481C10}" srcOrd="4" destOrd="0" presId="urn:microsoft.com/office/officeart/2008/layout/VerticalCurvedList"/>
    <dgm:cxn modelId="{D6593850-1509-B041-AA6A-7A58001F7605}" type="presParOf" srcId="{DA947CD2-0F7B-CC40-AC19-E33294481C10}" destId="{38A950CD-0A01-F64C-8EB4-5512FE2232BB}" srcOrd="0" destOrd="0" presId="urn:microsoft.com/office/officeart/2008/layout/VerticalCurvedList"/>
    <dgm:cxn modelId="{9BA7DDB5-3C73-144B-8D86-6D1C6D9A16AC}" type="presParOf" srcId="{5099CD73-81D6-3744-98F3-0AF7DD5639F6}" destId="{2E2981AA-DBD7-EE4A-B0AD-4A32B411365C}" srcOrd="5" destOrd="0" presId="urn:microsoft.com/office/officeart/2008/layout/VerticalCurvedList"/>
    <dgm:cxn modelId="{A3F76630-D221-E240-A864-E01B836CBCC8}" type="presParOf" srcId="{5099CD73-81D6-3744-98F3-0AF7DD5639F6}" destId="{931F29D7-6822-3940-85BD-15740543549D}" srcOrd="6" destOrd="0" presId="urn:microsoft.com/office/officeart/2008/layout/VerticalCurvedList"/>
    <dgm:cxn modelId="{CB80D347-5FC3-7048-A174-4F60444E7E49}" type="presParOf" srcId="{931F29D7-6822-3940-85BD-15740543549D}" destId="{AC09A759-9932-E34B-A1D6-246C7B274430}" srcOrd="0" destOrd="0" presId="urn:microsoft.com/office/officeart/2008/layout/VerticalCurvedList"/>
    <dgm:cxn modelId="{3DCBF0B6-95E5-2849-AEC4-FCD280D9D040}" type="presParOf" srcId="{5099CD73-81D6-3744-98F3-0AF7DD5639F6}" destId="{ADBDE589-0EF6-2443-B648-C2895451697F}" srcOrd="7" destOrd="0" presId="urn:microsoft.com/office/officeart/2008/layout/VerticalCurvedList"/>
    <dgm:cxn modelId="{A80764AA-11D5-C14E-96C8-1B1DE318FE47}" type="presParOf" srcId="{5099CD73-81D6-3744-98F3-0AF7DD5639F6}" destId="{AB4C9EF8-96BE-F549-B5BA-F6FB07398466}" srcOrd="8" destOrd="0" presId="urn:microsoft.com/office/officeart/2008/layout/VerticalCurvedList"/>
    <dgm:cxn modelId="{D89B828C-7D08-544D-886F-329333773961}" type="presParOf" srcId="{AB4C9EF8-96BE-F549-B5BA-F6FB07398466}" destId="{50A4EB0C-4540-FA4D-B8CC-61D1844EA39D}" srcOrd="0" destOrd="0" presId="urn:microsoft.com/office/officeart/2008/layout/VerticalCurvedList"/>
    <dgm:cxn modelId="{B4546A31-7C53-3B48-9B00-016C54027870}" type="presParOf" srcId="{5099CD73-81D6-3744-98F3-0AF7DD5639F6}" destId="{452842DC-27E3-F74C-A241-8AB7722F14A8}" srcOrd="9" destOrd="0" presId="urn:microsoft.com/office/officeart/2008/layout/VerticalCurvedList"/>
    <dgm:cxn modelId="{E331E558-F1B3-8B4C-BCC4-1A1320445F85}" type="presParOf" srcId="{5099CD73-81D6-3744-98F3-0AF7DD5639F6}" destId="{F6C02027-EF81-0F43-93AB-42F2C972AEFD}" srcOrd="10" destOrd="0" presId="urn:microsoft.com/office/officeart/2008/layout/VerticalCurvedList"/>
    <dgm:cxn modelId="{BC6AD18F-DE4E-D842-AD91-F60C4AD7D5CA}" type="presParOf" srcId="{F6C02027-EF81-0F43-93AB-42F2C972AEFD}" destId="{D4758B68-A861-A147-BAFD-3A040C1D37EB}" srcOrd="0" destOrd="0" presId="urn:microsoft.com/office/officeart/2008/layout/VerticalCurvedList"/>
    <dgm:cxn modelId="{692F6FFB-03E7-054A-8577-8B3A941077FA}" type="presParOf" srcId="{5099CD73-81D6-3744-98F3-0AF7DD5639F6}" destId="{6D0F72B3-6C53-9C45-BD4E-CC642FF9A517}" srcOrd="11" destOrd="0" presId="urn:microsoft.com/office/officeart/2008/layout/VerticalCurvedList"/>
    <dgm:cxn modelId="{3FD7893E-E0B6-DB49-9A8C-D99FB40A51DD}" type="presParOf" srcId="{5099CD73-81D6-3744-98F3-0AF7DD5639F6}" destId="{5AC5107E-8F33-1641-9205-D145598CF87B}" srcOrd="12" destOrd="0" presId="urn:microsoft.com/office/officeart/2008/layout/VerticalCurvedList"/>
    <dgm:cxn modelId="{81BF0B26-4581-694D-B333-8469BFE3CC3A}" type="presParOf" srcId="{5AC5107E-8F33-1641-9205-D145598CF87B}" destId="{1A3DD7B6-F5FB-C647-B736-631FE4233823}" srcOrd="0" destOrd="0" presId="urn:microsoft.com/office/officeart/2008/layout/VerticalCurvedList"/>
    <dgm:cxn modelId="{ADCBFFCD-ADEA-0547-9CA7-938A42636568}" type="presParOf" srcId="{5099CD73-81D6-3744-98F3-0AF7DD5639F6}" destId="{0510AB8C-B184-B549-8B99-C58E1B7A2E0A}" srcOrd="13" destOrd="0" presId="urn:microsoft.com/office/officeart/2008/layout/VerticalCurvedList"/>
    <dgm:cxn modelId="{D5D800B3-FC04-DB47-92DB-94FA7295E35B}" type="presParOf" srcId="{5099CD73-81D6-3744-98F3-0AF7DD5639F6}" destId="{5176B7B5-DE03-0A48-9A24-C532B9DBC1E9}" srcOrd="14" destOrd="0" presId="urn:microsoft.com/office/officeart/2008/layout/VerticalCurvedList"/>
    <dgm:cxn modelId="{C2B60D3F-64AB-EF45-88F3-5389103F4D3C}" type="presParOf" srcId="{5176B7B5-DE03-0A48-9A24-C532B9DBC1E9}" destId="{D018B33E-3BF9-9245-B865-CE2F923A989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DC6B826-0A9E-B748-9188-8DB9818FCEF6}" type="doc">
      <dgm:prSet loTypeId="urn:microsoft.com/office/officeart/2005/8/layout/gear1" loCatId="" qsTypeId="urn:microsoft.com/office/officeart/2005/8/quickstyle/3D3" qsCatId="3D" csTypeId="urn:microsoft.com/office/officeart/2005/8/colors/accent1_2" csCatId="accent1" phldr="1"/>
      <dgm:spPr/>
    </dgm:pt>
    <dgm:pt modelId="{5E7D7C5E-8234-B841-BEAA-E39951E26F30}">
      <dgm:prSet phldrT="[Текст]" custT="1"/>
      <dgm:spPr/>
      <dgm:t>
        <a:bodyPr/>
        <a:lstStyle/>
        <a:p>
          <a:r>
            <a:rPr lang="ru-RU" sz="2000" smtClean="0"/>
            <a:t>Планирование учебного процесса</a:t>
          </a:r>
          <a:endParaRPr lang="ru-RU" sz="2000" dirty="0"/>
        </a:p>
      </dgm:t>
    </dgm:pt>
    <dgm:pt modelId="{75DF2BA1-610B-644A-8DF1-73B642A4E75D}" type="parTrans" cxnId="{A4C986CB-6659-7D40-858A-9E3A5B6A6011}">
      <dgm:prSet/>
      <dgm:spPr/>
      <dgm:t>
        <a:bodyPr/>
        <a:lstStyle/>
        <a:p>
          <a:endParaRPr lang="ru-RU"/>
        </a:p>
      </dgm:t>
    </dgm:pt>
    <dgm:pt modelId="{0180A904-2B16-4A47-834C-E55B906A9DA8}" type="sibTrans" cxnId="{A4C986CB-6659-7D40-858A-9E3A5B6A6011}">
      <dgm:prSet/>
      <dgm:spPr/>
      <dgm:t>
        <a:bodyPr/>
        <a:lstStyle/>
        <a:p>
          <a:endParaRPr lang="ru-RU"/>
        </a:p>
      </dgm:t>
    </dgm:pt>
    <dgm:pt modelId="{C926CB1C-79CE-E742-B8A6-02F7BF1FE6FF}">
      <dgm:prSet phldrT="[Текст]" custT="1"/>
      <dgm:spPr/>
      <dgm:t>
        <a:bodyPr/>
        <a:lstStyle/>
        <a:p>
          <a:r>
            <a:rPr lang="ru-RU" sz="1800" dirty="0" smtClean="0"/>
            <a:t>Выбор дисциплин</a:t>
          </a:r>
          <a:endParaRPr lang="ru-RU" sz="1800" dirty="0"/>
        </a:p>
      </dgm:t>
    </dgm:pt>
    <dgm:pt modelId="{399A5379-E023-F34A-9A40-59C55AD04122}" type="parTrans" cxnId="{FB2F5940-7864-B343-BC7F-B8F248241BE7}">
      <dgm:prSet/>
      <dgm:spPr/>
      <dgm:t>
        <a:bodyPr/>
        <a:lstStyle/>
        <a:p>
          <a:endParaRPr lang="ru-RU"/>
        </a:p>
      </dgm:t>
    </dgm:pt>
    <dgm:pt modelId="{A332910F-DB3D-074E-8F0C-3AEEC8FCC8AF}" type="sibTrans" cxnId="{FB2F5940-7864-B343-BC7F-B8F248241BE7}">
      <dgm:prSet/>
      <dgm:spPr/>
      <dgm:t>
        <a:bodyPr/>
        <a:lstStyle/>
        <a:p>
          <a:endParaRPr lang="ru-RU"/>
        </a:p>
      </dgm:t>
    </dgm:pt>
    <dgm:pt modelId="{DE84B5A6-79FC-C448-99D7-26793B3E222C}">
      <dgm:prSet phldrT="[Текст]"/>
      <dgm:spPr/>
      <dgm:t>
        <a:bodyPr/>
        <a:lstStyle/>
        <a:p>
          <a:r>
            <a:rPr lang="ru-RU" dirty="0" smtClean="0"/>
            <a:t>Выбор тематики работ</a:t>
          </a:r>
          <a:endParaRPr lang="ru-RU" dirty="0"/>
        </a:p>
      </dgm:t>
    </dgm:pt>
    <dgm:pt modelId="{8E74EB82-A8AB-924B-9CDA-BF9EC4DADB4F}" type="parTrans" cxnId="{9746326C-6BCE-DA4B-9B45-6C287857365C}">
      <dgm:prSet/>
      <dgm:spPr/>
      <dgm:t>
        <a:bodyPr/>
        <a:lstStyle/>
        <a:p>
          <a:endParaRPr lang="ru-RU"/>
        </a:p>
      </dgm:t>
    </dgm:pt>
    <dgm:pt modelId="{493474C8-D4D0-B249-80FE-293E835EA529}" type="sibTrans" cxnId="{9746326C-6BCE-DA4B-9B45-6C287857365C}">
      <dgm:prSet/>
      <dgm:spPr/>
      <dgm:t>
        <a:bodyPr/>
        <a:lstStyle/>
        <a:p>
          <a:endParaRPr lang="ru-RU"/>
        </a:p>
      </dgm:t>
    </dgm:pt>
    <dgm:pt modelId="{89319A52-51FB-584F-AD1D-D828765E0991}" type="pres">
      <dgm:prSet presAssocID="{7DC6B826-0A9E-B748-9188-8DB9818FCEF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00C1D92-0523-3040-974F-0ED78601C93B}" type="pres">
      <dgm:prSet presAssocID="{5E7D7C5E-8234-B841-BEAA-E39951E26F30}" presName="gear1" presStyleLbl="node1" presStyleIdx="0" presStyleCnt="3" custAng="2107393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6C2E45-9499-DA47-AB6A-3E7AA0794668}" type="pres">
      <dgm:prSet presAssocID="{5E7D7C5E-8234-B841-BEAA-E39951E26F30}" presName="gear1srcNode" presStyleLbl="node1" presStyleIdx="0" presStyleCnt="3"/>
      <dgm:spPr/>
      <dgm:t>
        <a:bodyPr/>
        <a:lstStyle/>
        <a:p>
          <a:endParaRPr lang="ru-RU"/>
        </a:p>
      </dgm:t>
    </dgm:pt>
    <dgm:pt modelId="{14CF932C-9AF8-5E49-8DBF-6BB352BC2FEE}" type="pres">
      <dgm:prSet presAssocID="{5E7D7C5E-8234-B841-BEAA-E39951E26F30}" presName="gear1dstNode" presStyleLbl="node1" presStyleIdx="0" presStyleCnt="3"/>
      <dgm:spPr/>
      <dgm:t>
        <a:bodyPr/>
        <a:lstStyle/>
        <a:p>
          <a:endParaRPr lang="ru-RU"/>
        </a:p>
      </dgm:t>
    </dgm:pt>
    <dgm:pt modelId="{9518F452-4164-ED44-A29E-389DC6014834}" type="pres">
      <dgm:prSet presAssocID="{C926CB1C-79CE-E742-B8A6-02F7BF1FE6FF}" presName="gear2" presStyleLbl="node1" presStyleIdx="1" presStyleCnt="3" custScaleX="117133" custScaleY="116154" custLinFactNeighborX="-8188" custLinFactNeighborY="22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1CCC17-5123-7A48-8C86-15CDC8A037EB}" type="pres">
      <dgm:prSet presAssocID="{C926CB1C-79CE-E742-B8A6-02F7BF1FE6FF}" presName="gear2srcNode" presStyleLbl="node1" presStyleIdx="1" presStyleCnt="3"/>
      <dgm:spPr/>
      <dgm:t>
        <a:bodyPr/>
        <a:lstStyle/>
        <a:p>
          <a:endParaRPr lang="ru-RU"/>
        </a:p>
      </dgm:t>
    </dgm:pt>
    <dgm:pt modelId="{BF39910E-E0E6-8948-99E9-4863F95D5BE8}" type="pres">
      <dgm:prSet presAssocID="{C926CB1C-79CE-E742-B8A6-02F7BF1FE6FF}" presName="gear2dstNode" presStyleLbl="node1" presStyleIdx="1" presStyleCnt="3"/>
      <dgm:spPr/>
      <dgm:t>
        <a:bodyPr/>
        <a:lstStyle/>
        <a:p>
          <a:endParaRPr lang="ru-RU"/>
        </a:p>
      </dgm:t>
    </dgm:pt>
    <dgm:pt modelId="{E2CE5F3A-AB27-344B-AE93-618E276B937E}" type="pres">
      <dgm:prSet presAssocID="{DE84B5A6-79FC-C448-99D7-26793B3E222C}" presName="gear3" presStyleLbl="node1" presStyleIdx="2" presStyleCnt="3" custLinFactNeighborX="1050" custLinFactNeighborY="-8389"/>
      <dgm:spPr/>
      <dgm:t>
        <a:bodyPr/>
        <a:lstStyle/>
        <a:p>
          <a:endParaRPr lang="ru-RU"/>
        </a:p>
      </dgm:t>
    </dgm:pt>
    <dgm:pt modelId="{1B70755C-F3EA-014B-9C7C-26F76FD34726}" type="pres">
      <dgm:prSet presAssocID="{DE84B5A6-79FC-C448-99D7-26793B3E222C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C0CD56-ABF6-8E4B-9175-9970A26E1809}" type="pres">
      <dgm:prSet presAssocID="{DE84B5A6-79FC-C448-99D7-26793B3E222C}" presName="gear3srcNode" presStyleLbl="node1" presStyleIdx="2" presStyleCnt="3"/>
      <dgm:spPr/>
      <dgm:t>
        <a:bodyPr/>
        <a:lstStyle/>
        <a:p>
          <a:endParaRPr lang="ru-RU"/>
        </a:p>
      </dgm:t>
    </dgm:pt>
    <dgm:pt modelId="{166B48AD-848C-B641-9550-2969DC1DAF26}" type="pres">
      <dgm:prSet presAssocID="{DE84B5A6-79FC-C448-99D7-26793B3E222C}" presName="gear3dstNode" presStyleLbl="node1" presStyleIdx="2" presStyleCnt="3"/>
      <dgm:spPr/>
      <dgm:t>
        <a:bodyPr/>
        <a:lstStyle/>
        <a:p>
          <a:endParaRPr lang="ru-RU"/>
        </a:p>
      </dgm:t>
    </dgm:pt>
    <dgm:pt modelId="{0BB8C5EA-0EFD-7340-8115-61DDBE56C8B0}" type="pres">
      <dgm:prSet presAssocID="{0180A904-2B16-4A47-834C-E55B906A9DA8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FD4AB6E4-2174-9744-BB53-214E090E9562}" type="pres">
      <dgm:prSet presAssocID="{A332910F-DB3D-074E-8F0C-3AEEC8FCC8AF}" presName="connector2" presStyleLbl="sibTrans2D1" presStyleIdx="1" presStyleCnt="3" custScaleX="115149" custLinFactNeighborX="-3940" custLinFactNeighborY="-985"/>
      <dgm:spPr/>
      <dgm:t>
        <a:bodyPr/>
        <a:lstStyle/>
        <a:p>
          <a:endParaRPr lang="ru-RU"/>
        </a:p>
      </dgm:t>
    </dgm:pt>
    <dgm:pt modelId="{886ADA25-5A23-0D42-A50A-8DD915802A02}" type="pres">
      <dgm:prSet presAssocID="{493474C8-D4D0-B249-80FE-293E835EA529}" presName="connector3" presStyleLbl="sibTrans2D1" presStyleIdx="2" presStyleCnt="3" custLinFactNeighborX="4568" custLinFactNeighborY="-1827"/>
      <dgm:spPr/>
      <dgm:t>
        <a:bodyPr/>
        <a:lstStyle/>
        <a:p>
          <a:endParaRPr lang="ru-RU"/>
        </a:p>
      </dgm:t>
    </dgm:pt>
  </dgm:ptLst>
  <dgm:cxnLst>
    <dgm:cxn modelId="{FB2F5940-7864-B343-BC7F-B8F248241BE7}" srcId="{7DC6B826-0A9E-B748-9188-8DB9818FCEF6}" destId="{C926CB1C-79CE-E742-B8A6-02F7BF1FE6FF}" srcOrd="1" destOrd="0" parTransId="{399A5379-E023-F34A-9A40-59C55AD04122}" sibTransId="{A332910F-DB3D-074E-8F0C-3AEEC8FCC8AF}"/>
    <dgm:cxn modelId="{F126FBB1-2E16-7540-BC58-481505DA2890}" type="presOf" srcId="{5E7D7C5E-8234-B841-BEAA-E39951E26F30}" destId="{14CF932C-9AF8-5E49-8DBF-6BB352BC2FEE}" srcOrd="2" destOrd="0" presId="urn:microsoft.com/office/officeart/2005/8/layout/gear1"/>
    <dgm:cxn modelId="{DA3C8895-99A4-F24B-A430-3A403C143F43}" type="presOf" srcId="{C926CB1C-79CE-E742-B8A6-02F7BF1FE6FF}" destId="{7A1CCC17-5123-7A48-8C86-15CDC8A037EB}" srcOrd="1" destOrd="0" presId="urn:microsoft.com/office/officeart/2005/8/layout/gear1"/>
    <dgm:cxn modelId="{2E99553F-1FA1-0B40-8E28-2B5187552EC5}" type="presOf" srcId="{DE84B5A6-79FC-C448-99D7-26793B3E222C}" destId="{166B48AD-848C-B641-9550-2969DC1DAF26}" srcOrd="3" destOrd="0" presId="urn:microsoft.com/office/officeart/2005/8/layout/gear1"/>
    <dgm:cxn modelId="{8EF3EFB2-2112-8143-8EC0-B441DF3264EB}" type="presOf" srcId="{A332910F-DB3D-074E-8F0C-3AEEC8FCC8AF}" destId="{FD4AB6E4-2174-9744-BB53-214E090E9562}" srcOrd="0" destOrd="0" presId="urn:microsoft.com/office/officeart/2005/8/layout/gear1"/>
    <dgm:cxn modelId="{F45D0F2A-66BE-7B4C-971E-CCB8C021686D}" type="presOf" srcId="{C926CB1C-79CE-E742-B8A6-02F7BF1FE6FF}" destId="{BF39910E-E0E6-8948-99E9-4863F95D5BE8}" srcOrd="2" destOrd="0" presId="urn:microsoft.com/office/officeart/2005/8/layout/gear1"/>
    <dgm:cxn modelId="{9746326C-6BCE-DA4B-9B45-6C287857365C}" srcId="{7DC6B826-0A9E-B748-9188-8DB9818FCEF6}" destId="{DE84B5A6-79FC-C448-99D7-26793B3E222C}" srcOrd="2" destOrd="0" parTransId="{8E74EB82-A8AB-924B-9CDA-BF9EC4DADB4F}" sibTransId="{493474C8-D4D0-B249-80FE-293E835EA529}"/>
    <dgm:cxn modelId="{B9368284-EC4D-AB4B-A401-D22BECD6BC0B}" type="presOf" srcId="{0180A904-2B16-4A47-834C-E55B906A9DA8}" destId="{0BB8C5EA-0EFD-7340-8115-61DDBE56C8B0}" srcOrd="0" destOrd="0" presId="urn:microsoft.com/office/officeart/2005/8/layout/gear1"/>
    <dgm:cxn modelId="{A4C986CB-6659-7D40-858A-9E3A5B6A6011}" srcId="{7DC6B826-0A9E-B748-9188-8DB9818FCEF6}" destId="{5E7D7C5E-8234-B841-BEAA-E39951E26F30}" srcOrd="0" destOrd="0" parTransId="{75DF2BA1-610B-644A-8DF1-73B642A4E75D}" sibTransId="{0180A904-2B16-4A47-834C-E55B906A9DA8}"/>
    <dgm:cxn modelId="{56785977-9091-3446-8882-2338919891F0}" type="presOf" srcId="{DE84B5A6-79FC-C448-99D7-26793B3E222C}" destId="{08C0CD56-ABF6-8E4B-9175-9970A26E1809}" srcOrd="2" destOrd="0" presId="urn:microsoft.com/office/officeart/2005/8/layout/gear1"/>
    <dgm:cxn modelId="{16020701-CECD-C246-9880-F1E7DD1E6A3E}" type="presOf" srcId="{5E7D7C5E-8234-B841-BEAA-E39951E26F30}" destId="{800C1D92-0523-3040-974F-0ED78601C93B}" srcOrd="0" destOrd="0" presId="urn:microsoft.com/office/officeart/2005/8/layout/gear1"/>
    <dgm:cxn modelId="{44EC17C5-B625-204C-9454-5B1E55A03313}" type="presOf" srcId="{493474C8-D4D0-B249-80FE-293E835EA529}" destId="{886ADA25-5A23-0D42-A50A-8DD915802A02}" srcOrd="0" destOrd="0" presId="urn:microsoft.com/office/officeart/2005/8/layout/gear1"/>
    <dgm:cxn modelId="{976837F9-6F3E-3F42-B23D-C94E5FB8C6DF}" type="presOf" srcId="{7DC6B826-0A9E-B748-9188-8DB9818FCEF6}" destId="{89319A52-51FB-584F-AD1D-D828765E0991}" srcOrd="0" destOrd="0" presId="urn:microsoft.com/office/officeart/2005/8/layout/gear1"/>
    <dgm:cxn modelId="{5881B03C-87E8-0C45-A0AA-D1533E9A6B4B}" type="presOf" srcId="{DE84B5A6-79FC-C448-99D7-26793B3E222C}" destId="{1B70755C-F3EA-014B-9C7C-26F76FD34726}" srcOrd="1" destOrd="0" presId="urn:microsoft.com/office/officeart/2005/8/layout/gear1"/>
    <dgm:cxn modelId="{773A8C5D-58FB-3941-96A4-7C48384A0E60}" type="presOf" srcId="{DE84B5A6-79FC-C448-99D7-26793B3E222C}" destId="{E2CE5F3A-AB27-344B-AE93-618E276B937E}" srcOrd="0" destOrd="0" presId="urn:microsoft.com/office/officeart/2005/8/layout/gear1"/>
    <dgm:cxn modelId="{28B1C8B5-B54F-6F47-8891-24730E4B4227}" type="presOf" srcId="{5E7D7C5E-8234-B841-BEAA-E39951E26F30}" destId="{F76C2E45-9499-DA47-AB6A-3E7AA0794668}" srcOrd="1" destOrd="0" presId="urn:microsoft.com/office/officeart/2005/8/layout/gear1"/>
    <dgm:cxn modelId="{5289DE79-B64B-484C-B603-9496E70AAA0B}" type="presOf" srcId="{C926CB1C-79CE-E742-B8A6-02F7BF1FE6FF}" destId="{9518F452-4164-ED44-A29E-389DC6014834}" srcOrd="0" destOrd="0" presId="urn:microsoft.com/office/officeart/2005/8/layout/gear1"/>
    <dgm:cxn modelId="{4847BCB9-BC58-7E42-9AB4-22BAA928815B}" type="presParOf" srcId="{89319A52-51FB-584F-AD1D-D828765E0991}" destId="{800C1D92-0523-3040-974F-0ED78601C93B}" srcOrd="0" destOrd="0" presId="urn:microsoft.com/office/officeart/2005/8/layout/gear1"/>
    <dgm:cxn modelId="{3352081B-0C4E-8840-B8A9-B3C1CC96295F}" type="presParOf" srcId="{89319A52-51FB-584F-AD1D-D828765E0991}" destId="{F76C2E45-9499-DA47-AB6A-3E7AA0794668}" srcOrd="1" destOrd="0" presId="urn:microsoft.com/office/officeart/2005/8/layout/gear1"/>
    <dgm:cxn modelId="{E429FCB4-FB93-CF49-A9FF-7A0D09B560EF}" type="presParOf" srcId="{89319A52-51FB-584F-AD1D-D828765E0991}" destId="{14CF932C-9AF8-5E49-8DBF-6BB352BC2FEE}" srcOrd="2" destOrd="0" presId="urn:microsoft.com/office/officeart/2005/8/layout/gear1"/>
    <dgm:cxn modelId="{DC88C7D8-02A5-784B-8322-AAD3B02AC437}" type="presParOf" srcId="{89319A52-51FB-584F-AD1D-D828765E0991}" destId="{9518F452-4164-ED44-A29E-389DC6014834}" srcOrd="3" destOrd="0" presId="urn:microsoft.com/office/officeart/2005/8/layout/gear1"/>
    <dgm:cxn modelId="{1D68F1E1-D5B0-8B45-8113-BD629F8A8C84}" type="presParOf" srcId="{89319A52-51FB-584F-AD1D-D828765E0991}" destId="{7A1CCC17-5123-7A48-8C86-15CDC8A037EB}" srcOrd="4" destOrd="0" presId="urn:microsoft.com/office/officeart/2005/8/layout/gear1"/>
    <dgm:cxn modelId="{8A66300F-F3D1-8C48-B521-292A8F73E323}" type="presParOf" srcId="{89319A52-51FB-584F-AD1D-D828765E0991}" destId="{BF39910E-E0E6-8948-99E9-4863F95D5BE8}" srcOrd="5" destOrd="0" presId="urn:microsoft.com/office/officeart/2005/8/layout/gear1"/>
    <dgm:cxn modelId="{339CD9D3-F57A-0647-BE96-A24740D2E5B6}" type="presParOf" srcId="{89319A52-51FB-584F-AD1D-D828765E0991}" destId="{E2CE5F3A-AB27-344B-AE93-618E276B937E}" srcOrd="6" destOrd="0" presId="urn:microsoft.com/office/officeart/2005/8/layout/gear1"/>
    <dgm:cxn modelId="{3E695C3D-17D1-D64C-A125-49597671FB8B}" type="presParOf" srcId="{89319A52-51FB-584F-AD1D-D828765E0991}" destId="{1B70755C-F3EA-014B-9C7C-26F76FD34726}" srcOrd="7" destOrd="0" presId="urn:microsoft.com/office/officeart/2005/8/layout/gear1"/>
    <dgm:cxn modelId="{F0CEC5E4-7779-B94E-8D4A-95FCBE5B8FAA}" type="presParOf" srcId="{89319A52-51FB-584F-AD1D-D828765E0991}" destId="{08C0CD56-ABF6-8E4B-9175-9970A26E1809}" srcOrd="8" destOrd="0" presId="urn:microsoft.com/office/officeart/2005/8/layout/gear1"/>
    <dgm:cxn modelId="{811DD6CC-DD08-FA4D-839A-F58FACC0127A}" type="presParOf" srcId="{89319A52-51FB-584F-AD1D-D828765E0991}" destId="{166B48AD-848C-B641-9550-2969DC1DAF26}" srcOrd="9" destOrd="0" presId="urn:microsoft.com/office/officeart/2005/8/layout/gear1"/>
    <dgm:cxn modelId="{A4F9F195-3AE1-394E-8427-9DDB13076192}" type="presParOf" srcId="{89319A52-51FB-584F-AD1D-D828765E0991}" destId="{0BB8C5EA-0EFD-7340-8115-61DDBE56C8B0}" srcOrd="10" destOrd="0" presId="urn:microsoft.com/office/officeart/2005/8/layout/gear1"/>
    <dgm:cxn modelId="{A58DC439-4515-9E4C-A7E5-800CCD127967}" type="presParOf" srcId="{89319A52-51FB-584F-AD1D-D828765E0991}" destId="{FD4AB6E4-2174-9744-BB53-214E090E9562}" srcOrd="11" destOrd="0" presId="urn:microsoft.com/office/officeart/2005/8/layout/gear1"/>
    <dgm:cxn modelId="{328752BC-D4E6-8848-AA90-52213DD10754}" type="presParOf" srcId="{89319A52-51FB-584F-AD1D-D828765E0991}" destId="{886ADA25-5A23-0D42-A50A-8DD915802A0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4BE203E-7432-E945-8112-B6DBFA0E7DFC}" type="doc">
      <dgm:prSet loTypeId="urn:microsoft.com/office/officeart/2008/layout/VerticalAccentList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224878-42E0-D04E-BAD1-FC89F4753A0B}">
      <dgm:prSet phldrT="[Текст]"/>
      <dgm:spPr/>
      <dgm:t>
        <a:bodyPr/>
        <a:lstStyle/>
        <a:p>
          <a:r>
            <a:rPr lang="ru-RU" dirty="0" smtClean="0"/>
            <a:t>Соотношение кредитов базовых дисциплин и вариативной части</a:t>
          </a:r>
          <a:endParaRPr lang="ru-RU" dirty="0"/>
        </a:p>
      </dgm:t>
    </dgm:pt>
    <dgm:pt modelId="{7DC1CEF2-2AC8-3C47-94EE-58719F5A7584}" type="parTrans" cxnId="{5FA62851-F8CF-3D40-80D6-3BD8429FDA02}">
      <dgm:prSet/>
      <dgm:spPr/>
      <dgm:t>
        <a:bodyPr/>
        <a:lstStyle/>
        <a:p>
          <a:endParaRPr lang="ru-RU"/>
        </a:p>
      </dgm:t>
    </dgm:pt>
    <dgm:pt modelId="{D03EA7FF-ED2C-9945-93BF-6A704B5F7330}" type="sibTrans" cxnId="{5FA62851-F8CF-3D40-80D6-3BD8429FDA02}">
      <dgm:prSet/>
      <dgm:spPr/>
      <dgm:t>
        <a:bodyPr/>
        <a:lstStyle/>
        <a:p>
          <a:endParaRPr lang="ru-RU"/>
        </a:p>
      </dgm:t>
    </dgm:pt>
    <dgm:pt modelId="{BE23FF50-D8CD-6C4F-8D19-F848F15D8BC5}">
      <dgm:prSet phldrT="[Текст]" custT="1"/>
      <dgm:spPr/>
      <dgm:t>
        <a:bodyPr/>
        <a:lstStyle/>
        <a:p>
          <a:r>
            <a:rPr lang="ru-RU" sz="2400" dirty="0" smtClean="0"/>
            <a:t>Оригинальные образовательные стандарты НИУ ВШЭ</a:t>
          </a:r>
          <a:endParaRPr lang="ru-RU" sz="2400" dirty="0"/>
        </a:p>
      </dgm:t>
    </dgm:pt>
    <dgm:pt modelId="{34E2F323-F275-ED4F-A44F-BAC55BE895D3}" type="parTrans" cxnId="{CB2F8052-019A-E449-BC7D-C9388D62B42A}">
      <dgm:prSet/>
      <dgm:spPr/>
      <dgm:t>
        <a:bodyPr/>
        <a:lstStyle/>
        <a:p>
          <a:endParaRPr lang="ru-RU"/>
        </a:p>
      </dgm:t>
    </dgm:pt>
    <dgm:pt modelId="{77669617-93CE-C84A-9C7F-F2333050715D}" type="sibTrans" cxnId="{CB2F8052-019A-E449-BC7D-C9388D62B42A}">
      <dgm:prSet/>
      <dgm:spPr/>
      <dgm:t>
        <a:bodyPr/>
        <a:lstStyle/>
        <a:p>
          <a:endParaRPr lang="ru-RU"/>
        </a:p>
      </dgm:t>
    </dgm:pt>
    <dgm:pt modelId="{66B2DA62-07BB-5049-8A85-D1B5FF515928}">
      <dgm:prSet phldrT="[Текст]"/>
      <dgm:spPr/>
      <dgm:t>
        <a:bodyPr/>
        <a:lstStyle/>
        <a:p>
          <a:r>
            <a:rPr lang="ru-RU" dirty="0" smtClean="0"/>
            <a:t>Организация процесса выбора дисциплин</a:t>
          </a:r>
          <a:endParaRPr lang="ru-RU" dirty="0"/>
        </a:p>
      </dgm:t>
    </dgm:pt>
    <dgm:pt modelId="{A5B87618-B43B-2945-9026-4BB0D072EE30}" type="parTrans" cxnId="{2B4F59A7-DC0B-D943-B6AC-4B5F3535CC1B}">
      <dgm:prSet/>
      <dgm:spPr/>
      <dgm:t>
        <a:bodyPr/>
        <a:lstStyle/>
        <a:p>
          <a:endParaRPr lang="ru-RU"/>
        </a:p>
      </dgm:t>
    </dgm:pt>
    <dgm:pt modelId="{4018B0E5-8EEE-994B-87EA-E0F7742E5622}" type="sibTrans" cxnId="{2B4F59A7-DC0B-D943-B6AC-4B5F3535CC1B}">
      <dgm:prSet/>
      <dgm:spPr/>
      <dgm:t>
        <a:bodyPr/>
        <a:lstStyle/>
        <a:p>
          <a:endParaRPr lang="ru-RU"/>
        </a:p>
      </dgm:t>
    </dgm:pt>
    <dgm:pt modelId="{D89D12B1-FBCD-A74B-9ABE-2A4C6A53BC85}">
      <dgm:prSet phldrT="[Текст]" custT="1"/>
      <dgm:spPr/>
      <dgm:t>
        <a:bodyPr/>
        <a:lstStyle/>
        <a:p>
          <a:r>
            <a:rPr lang="ru-RU" sz="2400" dirty="0" smtClean="0"/>
            <a:t>Регламент планирования и организации дисциплин по выбору и факультативов</a:t>
          </a:r>
          <a:endParaRPr lang="ru-RU" sz="2400" dirty="0"/>
        </a:p>
      </dgm:t>
    </dgm:pt>
    <dgm:pt modelId="{2B493055-E1B6-B946-9F1B-EE569EDF60A6}" type="parTrans" cxnId="{40E4EBEE-B62A-A345-B0DC-84129EFB0245}">
      <dgm:prSet/>
      <dgm:spPr/>
      <dgm:t>
        <a:bodyPr/>
        <a:lstStyle/>
        <a:p>
          <a:endParaRPr lang="ru-RU"/>
        </a:p>
      </dgm:t>
    </dgm:pt>
    <dgm:pt modelId="{BC8F02CD-B53D-FF44-AD27-E1649EF5D26E}" type="sibTrans" cxnId="{40E4EBEE-B62A-A345-B0DC-84129EFB0245}">
      <dgm:prSet/>
      <dgm:spPr/>
      <dgm:t>
        <a:bodyPr/>
        <a:lstStyle/>
        <a:p>
          <a:endParaRPr lang="ru-RU"/>
        </a:p>
      </dgm:t>
    </dgm:pt>
    <dgm:pt modelId="{71C91ED0-0F72-B84D-B5FB-BC9FF2194CB9}">
      <dgm:prSet phldrT="[Текст]"/>
      <dgm:spPr/>
      <dgm:t>
        <a:bodyPr/>
        <a:lstStyle/>
        <a:p>
          <a:r>
            <a:rPr lang="ru-RU" dirty="0" smtClean="0"/>
            <a:t>Требования к вариативной части в Учебных планах</a:t>
          </a:r>
          <a:endParaRPr lang="ru-RU" dirty="0"/>
        </a:p>
      </dgm:t>
    </dgm:pt>
    <dgm:pt modelId="{E51E184D-AE68-6E48-B7E8-9BCDB9CA9B5B}" type="parTrans" cxnId="{F83FC828-7FD8-1643-AD86-6F0F3D4F7591}">
      <dgm:prSet/>
      <dgm:spPr/>
      <dgm:t>
        <a:bodyPr/>
        <a:lstStyle/>
        <a:p>
          <a:endParaRPr lang="ru-RU"/>
        </a:p>
      </dgm:t>
    </dgm:pt>
    <dgm:pt modelId="{F12474EE-DC53-144B-A597-93747A18A4B8}" type="sibTrans" cxnId="{F83FC828-7FD8-1643-AD86-6F0F3D4F7591}">
      <dgm:prSet/>
      <dgm:spPr/>
      <dgm:t>
        <a:bodyPr/>
        <a:lstStyle/>
        <a:p>
          <a:endParaRPr lang="ru-RU"/>
        </a:p>
      </dgm:t>
    </dgm:pt>
    <dgm:pt modelId="{7BDC3439-8599-B340-B411-F9B13AC222DA}">
      <dgm:prSet phldrT="[Текст]" custT="1"/>
      <dgm:spPr/>
      <dgm:t>
        <a:bodyPr/>
        <a:lstStyle/>
        <a:p>
          <a:r>
            <a:rPr lang="ru-RU" sz="2400" dirty="0" smtClean="0"/>
            <a:t>Методические указания по формированию Учебных планов</a:t>
          </a:r>
          <a:endParaRPr lang="ru-RU" sz="2400" dirty="0"/>
        </a:p>
      </dgm:t>
    </dgm:pt>
    <dgm:pt modelId="{8BB896BF-DFD8-B441-A0FF-8E3AEC5F0D94}" type="parTrans" cxnId="{DDEC309B-0780-9940-A315-B225558F64F9}">
      <dgm:prSet/>
      <dgm:spPr/>
      <dgm:t>
        <a:bodyPr/>
        <a:lstStyle/>
        <a:p>
          <a:endParaRPr lang="ru-RU"/>
        </a:p>
      </dgm:t>
    </dgm:pt>
    <dgm:pt modelId="{2A3A0861-03DC-C440-933F-BD3BF1DAD95C}" type="sibTrans" cxnId="{DDEC309B-0780-9940-A315-B225558F64F9}">
      <dgm:prSet/>
      <dgm:spPr/>
      <dgm:t>
        <a:bodyPr/>
        <a:lstStyle/>
        <a:p>
          <a:endParaRPr lang="ru-RU"/>
        </a:p>
      </dgm:t>
    </dgm:pt>
    <dgm:pt modelId="{19A4A3DB-36D3-DD41-9CDC-319189B8EF9B}" type="pres">
      <dgm:prSet presAssocID="{74BE203E-7432-E945-8112-B6DBFA0E7DFC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A00FF122-FC55-5B4C-BBE2-150938A58D0A}" type="pres">
      <dgm:prSet presAssocID="{A3224878-42E0-D04E-BAD1-FC89F4753A0B}" presName="parenttextcomposite" presStyleCnt="0"/>
      <dgm:spPr/>
    </dgm:pt>
    <dgm:pt modelId="{E2F16F71-D9F3-9B43-A7E0-001CB187ECB1}" type="pres">
      <dgm:prSet presAssocID="{A3224878-42E0-D04E-BAD1-FC89F4753A0B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27B8B0-4585-D643-9854-84D4906F42C0}" type="pres">
      <dgm:prSet presAssocID="{A3224878-42E0-D04E-BAD1-FC89F4753A0B}" presName="composite" presStyleCnt="0"/>
      <dgm:spPr/>
    </dgm:pt>
    <dgm:pt modelId="{8132AFA9-7D29-6943-80CA-DEBE542E154B}" type="pres">
      <dgm:prSet presAssocID="{A3224878-42E0-D04E-BAD1-FC89F4753A0B}" presName="chevron1" presStyleLbl="alignNode1" presStyleIdx="0" presStyleCnt="21"/>
      <dgm:spPr/>
    </dgm:pt>
    <dgm:pt modelId="{C60567B6-2DA5-3A45-B1A7-9935A63461C4}" type="pres">
      <dgm:prSet presAssocID="{A3224878-42E0-D04E-BAD1-FC89F4753A0B}" presName="chevron2" presStyleLbl="alignNode1" presStyleIdx="1" presStyleCnt="21"/>
      <dgm:spPr/>
    </dgm:pt>
    <dgm:pt modelId="{D89EBCC8-F7DD-B34E-A3B1-7660695C26CF}" type="pres">
      <dgm:prSet presAssocID="{A3224878-42E0-D04E-BAD1-FC89F4753A0B}" presName="chevron3" presStyleLbl="alignNode1" presStyleIdx="2" presStyleCnt="21"/>
      <dgm:spPr/>
    </dgm:pt>
    <dgm:pt modelId="{79DD76DF-35F7-1744-80F1-1004F4955033}" type="pres">
      <dgm:prSet presAssocID="{A3224878-42E0-D04E-BAD1-FC89F4753A0B}" presName="chevron4" presStyleLbl="alignNode1" presStyleIdx="3" presStyleCnt="21"/>
      <dgm:spPr/>
    </dgm:pt>
    <dgm:pt modelId="{D8128DE8-2A63-B142-8D66-18108A53394F}" type="pres">
      <dgm:prSet presAssocID="{A3224878-42E0-D04E-BAD1-FC89F4753A0B}" presName="chevron5" presStyleLbl="alignNode1" presStyleIdx="4" presStyleCnt="21"/>
      <dgm:spPr/>
    </dgm:pt>
    <dgm:pt modelId="{BF8D7228-149B-4643-9AA9-A47958A41DEA}" type="pres">
      <dgm:prSet presAssocID="{A3224878-42E0-D04E-BAD1-FC89F4753A0B}" presName="chevron6" presStyleLbl="alignNode1" presStyleIdx="5" presStyleCnt="21"/>
      <dgm:spPr/>
    </dgm:pt>
    <dgm:pt modelId="{EBFA225A-1B70-5D4E-856A-2F97AA78A80F}" type="pres">
      <dgm:prSet presAssocID="{A3224878-42E0-D04E-BAD1-FC89F4753A0B}" presName="chevron7" presStyleLbl="alignNode1" presStyleIdx="6" presStyleCnt="21"/>
      <dgm:spPr/>
    </dgm:pt>
    <dgm:pt modelId="{1CBE8FFE-D549-7342-AEF1-DB3A5F760B20}" type="pres">
      <dgm:prSet presAssocID="{A3224878-42E0-D04E-BAD1-FC89F4753A0B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A991EE-FF2C-A647-BD33-3182EAF49A21}" type="pres">
      <dgm:prSet presAssocID="{D03EA7FF-ED2C-9945-93BF-6A704B5F7330}" presName="sibTrans" presStyleCnt="0"/>
      <dgm:spPr/>
    </dgm:pt>
    <dgm:pt modelId="{F63D9161-37D7-CF4F-B012-01DBB4B5C906}" type="pres">
      <dgm:prSet presAssocID="{66B2DA62-07BB-5049-8A85-D1B5FF515928}" presName="parenttextcomposite" presStyleCnt="0"/>
      <dgm:spPr/>
    </dgm:pt>
    <dgm:pt modelId="{AE76AD3E-C2B1-9A4E-8EF8-DA31CAD2602B}" type="pres">
      <dgm:prSet presAssocID="{66B2DA62-07BB-5049-8A85-D1B5FF515928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7A02B3-595C-9443-BA9C-2AE2EE6F328B}" type="pres">
      <dgm:prSet presAssocID="{66B2DA62-07BB-5049-8A85-D1B5FF515928}" presName="composite" presStyleCnt="0"/>
      <dgm:spPr/>
    </dgm:pt>
    <dgm:pt modelId="{413D5526-8E16-2240-874D-F61F5ED24A7F}" type="pres">
      <dgm:prSet presAssocID="{66B2DA62-07BB-5049-8A85-D1B5FF515928}" presName="chevron1" presStyleLbl="alignNode1" presStyleIdx="7" presStyleCnt="21"/>
      <dgm:spPr/>
    </dgm:pt>
    <dgm:pt modelId="{8B9D6BF5-492D-4540-BE22-DB0F62652F05}" type="pres">
      <dgm:prSet presAssocID="{66B2DA62-07BB-5049-8A85-D1B5FF515928}" presName="chevron2" presStyleLbl="alignNode1" presStyleIdx="8" presStyleCnt="21"/>
      <dgm:spPr/>
    </dgm:pt>
    <dgm:pt modelId="{C6F7076B-E824-604F-8034-71B73143B394}" type="pres">
      <dgm:prSet presAssocID="{66B2DA62-07BB-5049-8A85-D1B5FF515928}" presName="chevron3" presStyleLbl="alignNode1" presStyleIdx="9" presStyleCnt="21"/>
      <dgm:spPr/>
    </dgm:pt>
    <dgm:pt modelId="{2C8679D5-7AF6-BD4A-84E4-C24B3F9833E9}" type="pres">
      <dgm:prSet presAssocID="{66B2DA62-07BB-5049-8A85-D1B5FF515928}" presName="chevron4" presStyleLbl="alignNode1" presStyleIdx="10" presStyleCnt="21"/>
      <dgm:spPr/>
    </dgm:pt>
    <dgm:pt modelId="{BA4FECEC-8EF9-304D-BFB2-FD6F4F671464}" type="pres">
      <dgm:prSet presAssocID="{66B2DA62-07BB-5049-8A85-D1B5FF515928}" presName="chevron5" presStyleLbl="alignNode1" presStyleIdx="11" presStyleCnt="21"/>
      <dgm:spPr/>
    </dgm:pt>
    <dgm:pt modelId="{B1B770CB-1D88-EE47-B86C-03EFAEBBAC88}" type="pres">
      <dgm:prSet presAssocID="{66B2DA62-07BB-5049-8A85-D1B5FF515928}" presName="chevron6" presStyleLbl="alignNode1" presStyleIdx="12" presStyleCnt="21"/>
      <dgm:spPr/>
    </dgm:pt>
    <dgm:pt modelId="{E6E84613-4A83-4044-AC03-6FD1750D89CE}" type="pres">
      <dgm:prSet presAssocID="{66B2DA62-07BB-5049-8A85-D1B5FF515928}" presName="chevron7" presStyleLbl="alignNode1" presStyleIdx="13" presStyleCnt="21"/>
      <dgm:spPr/>
    </dgm:pt>
    <dgm:pt modelId="{EE6D00BD-F902-FF4F-9D6A-DFAEBDF0B6E1}" type="pres">
      <dgm:prSet presAssocID="{66B2DA62-07BB-5049-8A85-D1B5FF515928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D15BF8-C8E2-9540-8CB4-3945213D6283}" type="pres">
      <dgm:prSet presAssocID="{4018B0E5-8EEE-994B-87EA-E0F7742E5622}" presName="sibTrans" presStyleCnt="0"/>
      <dgm:spPr/>
    </dgm:pt>
    <dgm:pt modelId="{7678C7AD-EF4C-3246-BF6E-4FAFF00C6290}" type="pres">
      <dgm:prSet presAssocID="{71C91ED0-0F72-B84D-B5FB-BC9FF2194CB9}" presName="parenttextcomposite" presStyleCnt="0"/>
      <dgm:spPr/>
    </dgm:pt>
    <dgm:pt modelId="{48CD0619-FDE9-6948-BA82-E81C774B6487}" type="pres">
      <dgm:prSet presAssocID="{71C91ED0-0F72-B84D-B5FB-BC9FF2194CB9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4D518A-5183-DE4B-BE50-6DB9089120DE}" type="pres">
      <dgm:prSet presAssocID="{71C91ED0-0F72-B84D-B5FB-BC9FF2194CB9}" presName="composite" presStyleCnt="0"/>
      <dgm:spPr/>
    </dgm:pt>
    <dgm:pt modelId="{317C5457-ADAD-7C4E-A63F-D9677D2C7C41}" type="pres">
      <dgm:prSet presAssocID="{71C91ED0-0F72-B84D-B5FB-BC9FF2194CB9}" presName="chevron1" presStyleLbl="alignNode1" presStyleIdx="14" presStyleCnt="21"/>
      <dgm:spPr/>
    </dgm:pt>
    <dgm:pt modelId="{636212DB-A74E-4240-907B-2D49FD81837F}" type="pres">
      <dgm:prSet presAssocID="{71C91ED0-0F72-B84D-B5FB-BC9FF2194CB9}" presName="chevron2" presStyleLbl="alignNode1" presStyleIdx="15" presStyleCnt="21"/>
      <dgm:spPr/>
    </dgm:pt>
    <dgm:pt modelId="{FDC57945-8B83-CB44-9371-A343FECAFA16}" type="pres">
      <dgm:prSet presAssocID="{71C91ED0-0F72-B84D-B5FB-BC9FF2194CB9}" presName="chevron3" presStyleLbl="alignNode1" presStyleIdx="16" presStyleCnt="21"/>
      <dgm:spPr/>
    </dgm:pt>
    <dgm:pt modelId="{204C184A-731B-5545-A5CC-F519330919BC}" type="pres">
      <dgm:prSet presAssocID="{71C91ED0-0F72-B84D-B5FB-BC9FF2194CB9}" presName="chevron4" presStyleLbl="alignNode1" presStyleIdx="17" presStyleCnt="21"/>
      <dgm:spPr/>
    </dgm:pt>
    <dgm:pt modelId="{6D63F591-7E8F-BB46-A23B-27843FA5839E}" type="pres">
      <dgm:prSet presAssocID="{71C91ED0-0F72-B84D-B5FB-BC9FF2194CB9}" presName="chevron5" presStyleLbl="alignNode1" presStyleIdx="18" presStyleCnt="21"/>
      <dgm:spPr/>
    </dgm:pt>
    <dgm:pt modelId="{AD9A025C-1946-3643-94FB-D15A4155474C}" type="pres">
      <dgm:prSet presAssocID="{71C91ED0-0F72-B84D-B5FB-BC9FF2194CB9}" presName="chevron6" presStyleLbl="alignNode1" presStyleIdx="19" presStyleCnt="21"/>
      <dgm:spPr/>
    </dgm:pt>
    <dgm:pt modelId="{91C55BBD-3B06-0B41-9D11-719540457843}" type="pres">
      <dgm:prSet presAssocID="{71C91ED0-0F72-B84D-B5FB-BC9FF2194CB9}" presName="chevron7" presStyleLbl="alignNode1" presStyleIdx="20" presStyleCnt="21"/>
      <dgm:spPr/>
    </dgm:pt>
    <dgm:pt modelId="{0A8A21E9-C0FC-6F44-8F93-2DC68AE67F02}" type="pres">
      <dgm:prSet presAssocID="{71C91ED0-0F72-B84D-B5FB-BC9FF2194CB9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F17BD9-0FE9-9343-B722-67E639FA2C7C}" type="presOf" srcId="{D89D12B1-FBCD-A74B-9ABE-2A4C6A53BC85}" destId="{EE6D00BD-F902-FF4F-9D6A-DFAEBDF0B6E1}" srcOrd="0" destOrd="0" presId="urn:microsoft.com/office/officeart/2008/layout/VerticalAccentList"/>
    <dgm:cxn modelId="{40E4EBEE-B62A-A345-B0DC-84129EFB0245}" srcId="{66B2DA62-07BB-5049-8A85-D1B5FF515928}" destId="{D89D12B1-FBCD-A74B-9ABE-2A4C6A53BC85}" srcOrd="0" destOrd="0" parTransId="{2B493055-E1B6-B946-9F1B-EE569EDF60A6}" sibTransId="{BC8F02CD-B53D-FF44-AD27-E1649EF5D26E}"/>
    <dgm:cxn modelId="{5FA62851-F8CF-3D40-80D6-3BD8429FDA02}" srcId="{74BE203E-7432-E945-8112-B6DBFA0E7DFC}" destId="{A3224878-42E0-D04E-BAD1-FC89F4753A0B}" srcOrd="0" destOrd="0" parTransId="{7DC1CEF2-2AC8-3C47-94EE-58719F5A7584}" sibTransId="{D03EA7FF-ED2C-9945-93BF-6A704B5F7330}"/>
    <dgm:cxn modelId="{6A2CA6B8-6F6B-964E-A360-6D89702F3EA7}" type="presOf" srcId="{66B2DA62-07BB-5049-8A85-D1B5FF515928}" destId="{AE76AD3E-C2B1-9A4E-8EF8-DA31CAD2602B}" srcOrd="0" destOrd="0" presId="urn:microsoft.com/office/officeart/2008/layout/VerticalAccentList"/>
    <dgm:cxn modelId="{F83FC828-7FD8-1643-AD86-6F0F3D4F7591}" srcId="{74BE203E-7432-E945-8112-B6DBFA0E7DFC}" destId="{71C91ED0-0F72-B84D-B5FB-BC9FF2194CB9}" srcOrd="2" destOrd="0" parTransId="{E51E184D-AE68-6E48-B7E8-9BCDB9CA9B5B}" sibTransId="{F12474EE-DC53-144B-A597-93747A18A4B8}"/>
    <dgm:cxn modelId="{CB2F8052-019A-E449-BC7D-C9388D62B42A}" srcId="{A3224878-42E0-D04E-BAD1-FC89F4753A0B}" destId="{BE23FF50-D8CD-6C4F-8D19-F848F15D8BC5}" srcOrd="0" destOrd="0" parTransId="{34E2F323-F275-ED4F-A44F-BAC55BE895D3}" sibTransId="{77669617-93CE-C84A-9C7F-F2333050715D}"/>
    <dgm:cxn modelId="{DEA2E89D-A38B-A440-92E7-EEAADDC96B34}" type="presOf" srcId="{BE23FF50-D8CD-6C4F-8D19-F848F15D8BC5}" destId="{1CBE8FFE-D549-7342-AEF1-DB3A5F760B20}" srcOrd="0" destOrd="0" presId="urn:microsoft.com/office/officeart/2008/layout/VerticalAccentList"/>
    <dgm:cxn modelId="{DDEC309B-0780-9940-A315-B225558F64F9}" srcId="{71C91ED0-0F72-B84D-B5FB-BC9FF2194CB9}" destId="{7BDC3439-8599-B340-B411-F9B13AC222DA}" srcOrd="0" destOrd="0" parTransId="{8BB896BF-DFD8-B441-A0FF-8E3AEC5F0D94}" sibTransId="{2A3A0861-03DC-C440-933F-BD3BF1DAD95C}"/>
    <dgm:cxn modelId="{1035568D-7728-A44E-831A-4B51540568C9}" type="presOf" srcId="{71C91ED0-0F72-B84D-B5FB-BC9FF2194CB9}" destId="{48CD0619-FDE9-6948-BA82-E81C774B6487}" srcOrd="0" destOrd="0" presId="urn:microsoft.com/office/officeart/2008/layout/VerticalAccentList"/>
    <dgm:cxn modelId="{9246DDD4-2839-E345-9002-8B5712AD8EF9}" type="presOf" srcId="{7BDC3439-8599-B340-B411-F9B13AC222DA}" destId="{0A8A21E9-C0FC-6F44-8F93-2DC68AE67F02}" srcOrd="0" destOrd="0" presId="urn:microsoft.com/office/officeart/2008/layout/VerticalAccentList"/>
    <dgm:cxn modelId="{B9F58BD3-7467-6A44-AC30-E12152A9B483}" type="presOf" srcId="{74BE203E-7432-E945-8112-B6DBFA0E7DFC}" destId="{19A4A3DB-36D3-DD41-9CDC-319189B8EF9B}" srcOrd="0" destOrd="0" presId="urn:microsoft.com/office/officeart/2008/layout/VerticalAccentList"/>
    <dgm:cxn modelId="{2B4F59A7-DC0B-D943-B6AC-4B5F3535CC1B}" srcId="{74BE203E-7432-E945-8112-B6DBFA0E7DFC}" destId="{66B2DA62-07BB-5049-8A85-D1B5FF515928}" srcOrd="1" destOrd="0" parTransId="{A5B87618-B43B-2945-9026-4BB0D072EE30}" sibTransId="{4018B0E5-8EEE-994B-87EA-E0F7742E5622}"/>
    <dgm:cxn modelId="{0D31CC64-F5C0-1841-9EFC-BAB9895224A2}" type="presOf" srcId="{A3224878-42E0-D04E-BAD1-FC89F4753A0B}" destId="{E2F16F71-D9F3-9B43-A7E0-001CB187ECB1}" srcOrd="0" destOrd="0" presId="urn:microsoft.com/office/officeart/2008/layout/VerticalAccentList"/>
    <dgm:cxn modelId="{C55AC929-E9DD-FD4A-A340-17AB9D7D0D12}" type="presParOf" srcId="{19A4A3DB-36D3-DD41-9CDC-319189B8EF9B}" destId="{A00FF122-FC55-5B4C-BBE2-150938A58D0A}" srcOrd="0" destOrd="0" presId="urn:microsoft.com/office/officeart/2008/layout/VerticalAccentList"/>
    <dgm:cxn modelId="{02D5EFE9-581F-8B46-91E4-DE2E6F991C01}" type="presParOf" srcId="{A00FF122-FC55-5B4C-BBE2-150938A58D0A}" destId="{E2F16F71-D9F3-9B43-A7E0-001CB187ECB1}" srcOrd="0" destOrd="0" presId="urn:microsoft.com/office/officeart/2008/layout/VerticalAccentList"/>
    <dgm:cxn modelId="{5572A8A3-B99C-EF49-94C4-6973F6F44C6A}" type="presParOf" srcId="{19A4A3DB-36D3-DD41-9CDC-319189B8EF9B}" destId="{1327B8B0-4585-D643-9854-84D4906F42C0}" srcOrd="1" destOrd="0" presId="urn:microsoft.com/office/officeart/2008/layout/VerticalAccentList"/>
    <dgm:cxn modelId="{CC6A1731-6CC8-D741-B6CC-B48A1FFCEDFB}" type="presParOf" srcId="{1327B8B0-4585-D643-9854-84D4906F42C0}" destId="{8132AFA9-7D29-6943-80CA-DEBE542E154B}" srcOrd="0" destOrd="0" presId="urn:microsoft.com/office/officeart/2008/layout/VerticalAccentList"/>
    <dgm:cxn modelId="{EE2270A3-6B7F-2247-89FC-A7B4213AA420}" type="presParOf" srcId="{1327B8B0-4585-D643-9854-84D4906F42C0}" destId="{C60567B6-2DA5-3A45-B1A7-9935A63461C4}" srcOrd="1" destOrd="0" presId="urn:microsoft.com/office/officeart/2008/layout/VerticalAccentList"/>
    <dgm:cxn modelId="{51E6815E-9D02-0344-81A3-747CE14C914B}" type="presParOf" srcId="{1327B8B0-4585-D643-9854-84D4906F42C0}" destId="{D89EBCC8-F7DD-B34E-A3B1-7660695C26CF}" srcOrd="2" destOrd="0" presId="urn:microsoft.com/office/officeart/2008/layout/VerticalAccentList"/>
    <dgm:cxn modelId="{19240091-0399-8043-8FD3-1517DC38AEF5}" type="presParOf" srcId="{1327B8B0-4585-D643-9854-84D4906F42C0}" destId="{79DD76DF-35F7-1744-80F1-1004F4955033}" srcOrd="3" destOrd="0" presId="urn:microsoft.com/office/officeart/2008/layout/VerticalAccentList"/>
    <dgm:cxn modelId="{E9B0030D-5BC3-D743-BEB7-7692DDE48D34}" type="presParOf" srcId="{1327B8B0-4585-D643-9854-84D4906F42C0}" destId="{D8128DE8-2A63-B142-8D66-18108A53394F}" srcOrd="4" destOrd="0" presId="urn:microsoft.com/office/officeart/2008/layout/VerticalAccentList"/>
    <dgm:cxn modelId="{ADB4E58A-B3B9-9848-AE71-2BC6C63C1B06}" type="presParOf" srcId="{1327B8B0-4585-D643-9854-84D4906F42C0}" destId="{BF8D7228-149B-4643-9AA9-A47958A41DEA}" srcOrd="5" destOrd="0" presId="urn:microsoft.com/office/officeart/2008/layout/VerticalAccentList"/>
    <dgm:cxn modelId="{37AC0E1D-A269-5446-9A3B-710CA9872536}" type="presParOf" srcId="{1327B8B0-4585-D643-9854-84D4906F42C0}" destId="{EBFA225A-1B70-5D4E-856A-2F97AA78A80F}" srcOrd="6" destOrd="0" presId="urn:microsoft.com/office/officeart/2008/layout/VerticalAccentList"/>
    <dgm:cxn modelId="{AA8AB2D1-05E5-2D48-994E-988639304738}" type="presParOf" srcId="{1327B8B0-4585-D643-9854-84D4906F42C0}" destId="{1CBE8FFE-D549-7342-AEF1-DB3A5F760B20}" srcOrd="7" destOrd="0" presId="urn:microsoft.com/office/officeart/2008/layout/VerticalAccentList"/>
    <dgm:cxn modelId="{62DD268F-4CE8-C248-9405-D2C589D65BDE}" type="presParOf" srcId="{19A4A3DB-36D3-DD41-9CDC-319189B8EF9B}" destId="{66A991EE-FF2C-A647-BD33-3182EAF49A21}" srcOrd="2" destOrd="0" presId="urn:microsoft.com/office/officeart/2008/layout/VerticalAccentList"/>
    <dgm:cxn modelId="{202F4842-2765-844E-B61D-ABF08A662E3C}" type="presParOf" srcId="{19A4A3DB-36D3-DD41-9CDC-319189B8EF9B}" destId="{F63D9161-37D7-CF4F-B012-01DBB4B5C906}" srcOrd="3" destOrd="0" presId="urn:microsoft.com/office/officeart/2008/layout/VerticalAccentList"/>
    <dgm:cxn modelId="{F5AA3138-909B-BE48-B80F-9EF29F236840}" type="presParOf" srcId="{F63D9161-37D7-CF4F-B012-01DBB4B5C906}" destId="{AE76AD3E-C2B1-9A4E-8EF8-DA31CAD2602B}" srcOrd="0" destOrd="0" presId="urn:microsoft.com/office/officeart/2008/layout/VerticalAccentList"/>
    <dgm:cxn modelId="{923FE9E6-AA2A-E24F-A3CB-A7FB28A03B5F}" type="presParOf" srcId="{19A4A3DB-36D3-DD41-9CDC-319189B8EF9B}" destId="{577A02B3-595C-9443-BA9C-2AE2EE6F328B}" srcOrd="4" destOrd="0" presId="urn:microsoft.com/office/officeart/2008/layout/VerticalAccentList"/>
    <dgm:cxn modelId="{8186C954-924B-9747-95D8-4BF3DDD5D72B}" type="presParOf" srcId="{577A02B3-595C-9443-BA9C-2AE2EE6F328B}" destId="{413D5526-8E16-2240-874D-F61F5ED24A7F}" srcOrd="0" destOrd="0" presId="urn:microsoft.com/office/officeart/2008/layout/VerticalAccentList"/>
    <dgm:cxn modelId="{B00F00DD-DAAC-3D40-82A5-3F84DD05E030}" type="presParOf" srcId="{577A02B3-595C-9443-BA9C-2AE2EE6F328B}" destId="{8B9D6BF5-492D-4540-BE22-DB0F62652F05}" srcOrd="1" destOrd="0" presId="urn:microsoft.com/office/officeart/2008/layout/VerticalAccentList"/>
    <dgm:cxn modelId="{0D8EE34D-8358-544C-BBF6-5F7E10233791}" type="presParOf" srcId="{577A02B3-595C-9443-BA9C-2AE2EE6F328B}" destId="{C6F7076B-E824-604F-8034-71B73143B394}" srcOrd="2" destOrd="0" presId="urn:microsoft.com/office/officeart/2008/layout/VerticalAccentList"/>
    <dgm:cxn modelId="{C5C7CD3F-A265-6D4D-99AA-953862B14AA0}" type="presParOf" srcId="{577A02B3-595C-9443-BA9C-2AE2EE6F328B}" destId="{2C8679D5-7AF6-BD4A-84E4-C24B3F9833E9}" srcOrd="3" destOrd="0" presId="urn:microsoft.com/office/officeart/2008/layout/VerticalAccentList"/>
    <dgm:cxn modelId="{6EA40B50-DF95-DE44-A0E8-E9EF8DCEA8E3}" type="presParOf" srcId="{577A02B3-595C-9443-BA9C-2AE2EE6F328B}" destId="{BA4FECEC-8EF9-304D-BFB2-FD6F4F671464}" srcOrd="4" destOrd="0" presId="urn:microsoft.com/office/officeart/2008/layout/VerticalAccentList"/>
    <dgm:cxn modelId="{B84F0280-18F9-2B4F-ADEE-390F760C6FF4}" type="presParOf" srcId="{577A02B3-595C-9443-BA9C-2AE2EE6F328B}" destId="{B1B770CB-1D88-EE47-B86C-03EFAEBBAC88}" srcOrd="5" destOrd="0" presId="urn:microsoft.com/office/officeart/2008/layout/VerticalAccentList"/>
    <dgm:cxn modelId="{B1DDE5FA-085F-5C4E-A647-648E7C107BE0}" type="presParOf" srcId="{577A02B3-595C-9443-BA9C-2AE2EE6F328B}" destId="{E6E84613-4A83-4044-AC03-6FD1750D89CE}" srcOrd="6" destOrd="0" presId="urn:microsoft.com/office/officeart/2008/layout/VerticalAccentList"/>
    <dgm:cxn modelId="{5F71F28F-2553-EA4F-A6C3-592FCCF65EAD}" type="presParOf" srcId="{577A02B3-595C-9443-BA9C-2AE2EE6F328B}" destId="{EE6D00BD-F902-FF4F-9D6A-DFAEBDF0B6E1}" srcOrd="7" destOrd="0" presId="urn:microsoft.com/office/officeart/2008/layout/VerticalAccentList"/>
    <dgm:cxn modelId="{146511DE-AEBA-8A49-B773-42ED65C6AF63}" type="presParOf" srcId="{19A4A3DB-36D3-DD41-9CDC-319189B8EF9B}" destId="{38D15BF8-C8E2-9540-8CB4-3945213D6283}" srcOrd="5" destOrd="0" presId="urn:microsoft.com/office/officeart/2008/layout/VerticalAccentList"/>
    <dgm:cxn modelId="{6DCA43AB-E9A5-B54A-81F6-75B88FD46E73}" type="presParOf" srcId="{19A4A3DB-36D3-DD41-9CDC-319189B8EF9B}" destId="{7678C7AD-EF4C-3246-BF6E-4FAFF00C6290}" srcOrd="6" destOrd="0" presId="urn:microsoft.com/office/officeart/2008/layout/VerticalAccentList"/>
    <dgm:cxn modelId="{9A4B8152-0CDE-C84F-BB04-F9141EA9D2BD}" type="presParOf" srcId="{7678C7AD-EF4C-3246-BF6E-4FAFF00C6290}" destId="{48CD0619-FDE9-6948-BA82-E81C774B6487}" srcOrd="0" destOrd="0" presId="urn:microsoft.com/office/officeart/2008/layout/VerticalAccentList"/>
    <dgm:cxn modelId="{C0A8F82B-C32B-124C-BC4B-5E48DB6BA95F}" type="presParOf" srcId="{19A4A3DB-36D3-DD41-9CDC-319189B8EF9B}" destId="{C24D518A-5183-DE4B-BE50-6DB9089120DE}" srcOrd="7" destOrd="0" presId="urn:microsoft.com/office/officeart/2008/layout/VerticalAccentList"/>
    <dgm:cxn modelId="{46779644-F68D-D640-A1D0-BAB657DCC21D}" type="presParOf" srcId="{C24D518A-5183-DE4B-BE50-6DB9089120DE}" destId="{317C5457-ADAD-7C4E-A63F-D9677D2C7C41}" srcOrd="0" destOrd="0" presId="urn:microsoft.com/office/officeart/2008/layout/VerticalAccentList"/>
    <dgm:cxn modelId="{DC6F66FA-8363-7A41-B37B-56F4B007D157}" type="presParOf" srcId="{C24D518A-5183-DE4B-BE50-6DB9089120DE}" destId="{636212DB-A74E-4240-907B-2D49FD81837F}" srcOrd="1" destOrd="0" presId="urn:microsoft.com/office/officeart/2008/layout/VerticalAccentList"/>
    <dgm:cxn modelId="{544A3DDD-9D46-0648-990A-8E312BD55E6F}" type="presParOf" srcId="{C24D518A-5183-DE4B-BE50-6DB9089120DE}" destId="{FDC57945-8B83-CB44-9371-A343FECAFA16}" srcOrd="2" destOrd="0" presId="urn:microsoft.com/office/officeart/2008/layout/VerticalAccentList"/>
    <dgm:cxn modelId="{92114956-A3A1-9845-A6B7-D71FD3077633}" type="presParOf" srcId="{C24D518A-5183-DE4B-BE50-6DB9089120DE}" destId="{204C184A-731B-5545-A5CC-F519330919BC}" srcOrd="3" destOrd="0" presId="urn:microsoft.com/office/officeart/2008/layout/VerticalAccentList"/>
    <dgm:cxn modelId="{B006AD02-966E-7D40-B43C-A5261BA1C926}" type="presParOf" srcId="{C24D518A-5183-DE4B-BE50-6DB9089120DE}" destId="{6D63F591-7E8F-BB46-A23B-27843FA5839E}" srcOrd="4" destOrd="0" presId="urn:microsoft.com/office/officeart/2008/layout/VerticalAccentList"/>
    <dgm:cxn modelId="{A2BF09CF-768F-F44B-9946-BCF44EDBAB6A}" type="presParOf" srcId="{C24D518A-5183-DE4B-BE50-6DB9089120DE}" destId="{AD9A025C-1946-3643-94FB-D15A4155474C}" srcOrd="5" destOrd="0" presId="urn:microsoft.com/office/officeart/2008/layout/VerticalAccentList"/>
    <dgm:cxn modelId="{F482607F-2086-2C49-A193-1D1AF46598D1}" type="presParOf" srcId="{C24D518A-5183-DE4B-BE50-6DB9089120DE}" destId="{91C55BBD-3B06-0B41-9D11-719540457843}" srcOrd="6" destOrd="0" presId="urn:microsoft.com/office/officeart/2008/layout/VerticalAccentList"/>
    <dgm:cxn modelId="{54029EAB-924F-1F49-824D-0D4C4A65DA9F}" type="presParOf" srcId="{C24D518A-5183-DE4B-BE50-6DB9089120DE}" destId="{0A8A21E9-C0FC-6F44-8F93-2DC68AE67F02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E8F022-86E0-274C-99DC-464D92AFAA9C}">
      <dsp:nvSpPr>
        <dsp:cNvPr id="0" name=""/>
        <dsp:cNvSpPr/>
      </dsp:nvSpPr>
      <dsp:spPr>
        <a:xfrm>
          <a:off x="0" y="12711"/>
          <a:ext cx="8229600" cy="52767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АСАВ (Абитуриент. Студент. Аспирант. Выпускник)</a:t>
          </a:r>
          <a:endParaRPr lang="ru-RU" sz="2200" kern="1200"/>
        </a:p>
      </dsp:txBody>
      <dsp:txXfrm>
        <a:off x="25759" y="38470"/>
        <a:ext cx="8178082" cy="476152"/>
      </dsp:txXfrm>
    </dsp:sp>
    <dsp:sp modelId="{4AAA4A7D-A46A-0D46-BDAC-E7E9B4493CA7}">
      <dsp:nvSpPr>
        <dsp:cNvPr id="0" name=""/>
        <dsp:cNvSpPr/>
      </dsp:nvSpPr>
      <dsp:spPr>
        <a:xfrm>
          <a:off x="0" y="540381"/>
          <a:ext cx="8229600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smtClean="0"/>
            <a:t>хранение данных, электронные регламенты по многим бизнес-процессам</a:t>
          </a:r>
          <a:endParaRPr lang="ru-RU" sz="1700" kern="1200"/>
        </a:p>
      </dsp:txBody>
      <dsp:txXfrm>
        <a:off x="0" y="540381"/>
        <a:ext cx="8229600" cy="364320"/>
      </dsp:txXfrm>
    </dsp:sp>
    <dsp:sp modelId="{4E7C0D87-F2C1-0A45-BF73-F70A93BB8604}">
      <dsp:nvSpPr>
        <dsp:cNvPr id="0" name=""/>
        <dsp:cNvSpPr/>
      </dsp:nvSpPr>
      <dsp:spPr>
        <a:xfrm>
          <a:off x="0" y="904701"/>
          <a:ext cx="8229600" cy="52767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LMS  (Learning Management System)</a:t>
          </a:r>
          <a:endParaRPr lang="en-US" sz="2200" kern="1200"/>
        </a:p>
      </dsp:txBody>
      <dsp:txXfrm>
        <a:off x="25759" y="930460"/>
        <a:ext cx="8178082" cy="476152"/>
      </dsp:txXfrm>
    </dsp:sp>
    <dsp:sp modelId="{CCA8A3C8-5B17-0E46-B878-F411E7552184}">
      <dsp:nvSpPr>
        <dsp:cNvPr id="0" name=""/>
        <dsp:cNvSpPr/>
      </dsp:nvSpPr>
      <dsp:spPr>
        <a:xfrm>
          <a:off x="0" y="1432371"/>
          <a:ext cx="8229600" cy="535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smtClean="0"/>
            <a:t>Организация взаимодействия студента и преподавателя, студента и учебного офиса, студента и администрации НИУ ВШЭ</a:t>
          </a:r>
          <a:endParaRPr lang="ru-RU" sz="1700" kern="1200"/>
        </a:p>
      </dsp:txBody>
      <dsp:txXfrm>
        <a:off x="0" y="1432371"/>
        <a:ext cx="8229600" cy="535095"/>
      </dsp:txXfrm>
    </dsp:sp>
    <dsp:sp modelId="{6BCDD384-C0D9-4A4C-861E-B94E33D78A37}">
      <dsp:nvSpPr>
        <dsp:cNvPr id="0" name=""/>
        <dsp:cNvSpPr/>
      </dsp:nvSpPr>
      <dsp:spPr>
        <a:xfrm>
          <a:off x="0" y="1967466"/>
          <a:ext cx="8229600" cy="52767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Портал</a:t>
          </a:r>
          <a:endParaRPr lang="ru-RU" sz="2200" kern="1200"/>
        </a:p>
      </dsp:txBody>
      <dsp:txXfrm>
        <a:off x="25759" y="1993225"/>
        <a:ext cx="8178082" cy="476152"/>
      </dsp:txXfrm>
    </dsp:sp>
    <dsp:sp modelId="{F9EB475C-A7F3-A34B-8A05-36FDD3D62126}">
      <dsp:nvSpPr>
        <dsp:cNvPr id="0" name=""/>
        <dsp:cNvSpPr/>
      </dsp:nvSpPr>
      <dsp:spPr>
        <a:xfrm>
          <a:off x="0" y="2495136"/>
          <a:ext cx="8229600" cy="535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/>
            <a:t>Публичное пространство для представления образовательных программ, персональные кабинеты преподавателей</a:t>
          </a:r>
          <a:endParaRPr lang="ru-RU" sz="1700" kern="1200" dirty="0"/>
        </a:p>
      </dsp:txBody>
      <dsp:txXfrm>
        <a:off x="0" y="2495136"/>
        <a:ext cx="8229600" cy="535095"/>
      </dsp:txXfrm>
    </dsp:sp>
    <dsp:sp modelId="{441DD809-EB8B-B641-A276-B577FC03CA01}">
      <dsp:nvSpPr>
        <dsp:cNvPr id="0" name=""/>
        <dsp:cNvSpPr/>
      </dsp:nvSpPr>
      <dsp:spPr>
        <a:xfrm>
          <a:off x="0" y="3030231"/>
          <a:ext cx="8229600" cy="52767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Электронное расписание</a:t>
          </a:r>
          <a:endParaRPr lang="ru-RU" sz="2200" kern="1200" dirty="0"/>
        </a:p>
      </dsp:txBody>
      <dsp:txXfrm>
        <a:off x="25759" y="3055990"/>
        <a:ext cx="8178082" cy="476152"/>
      </dsp:txXfrm>
    </dsp:sp>
    <dsp:sp modelId="{15073E4B-8952-414B-9515-193A74198E7C}">
      <dsp:nvSpPr>
        <dsp:cNvPr id="0" name=""/>
        <dsp:cNvSpPr/>
      </dsp:nvSpPr>
      <dsp:spPr>
        <a:xfrm>
          <a:off x="0" y="3621261"/>
          <a:ext cx="8229600" cy="52767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ИСПРО</a:t>
          </a:r>
          <a:endParaRPr lang="ru-RU" sz="2200" kern="1200" dirty="0"/>
        </a:p>
      </dsp:txBody>
      <dsp:txXfrm>
        <a:off x="25759" y="3647020"/>
        <a:ext cx="8178082" cy="476152"/>
      </dsp:txXfrm>
    </dsp:sp>
    <dsp:sp modelId="{0A27AEA5-ED32-C54D-A032-65AEC28B2A96}">
      <dsp:nvSpPr>
        <dsp:cNvPr id="0" name=""/>
        <dsp:cNvSpPr/>
      </dsp:nvSpPr>
      <dsp:spPr>
        <a:xfrm>
          <a:off x="0" y="4148931"/>
          <a:ext cx="8229600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/>
            <a:t>Кадровая и </a:t>
          </a:r>
          <a:r>
            <a:rPr lang="ru-RU" sz="1700" kern="1200" smtClean="0"/>
            <a:t>финансовая система</a:t>
          </a:r>
          <a:endParaRPr lang="ru-RU" sz="1700" kern="1200"/>
        </a:p>
      </dsp:txBody>
      <dsp:txXfrm>
        <a:off x="0" y="4148931"/>
        <a:ext cx="8229600" cy="36432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D635EC-6784-0A4B-896A-385B45DB8D28}">
      <dsp:nvSpPr>
        <dsp:cNvPr id="0" name=""/>
        <dsp:cNvSpPr/>
      </dsp:nvSpPr>
      <dsp:spPr>
        <a:xfrm>
          <a:off x="0" y="3563453"/>
          <a:ext cx="8637587" cy="11696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Подача заявок на дисциплины по выбору</a:t>
          </a:r>
          <a:endParaRPr lang="ru-RU" sz="2200" kern="1200" dirty="0"/>
        </a:p>
      </dsp:txBody>
      <dsp:txXfrm>
        <a:off x="0" y="3563453"/>
        <a:ext cx="8637587" cy="631586"/>
      </dsp:txXfrm>
    </dsp:sp>
    <dsp:sp modelId="{CB7B46B0-3291-9C4E-B278-2E9D57F426A4}">
      <dsp:nvSpPr>
        <dsp:cNvPr id="0" name=""/>
        <dsp:cNvSpPr/>
      </dsp:nvSpPr>
      <dsp:spPr>
        <a:xfrm>
          <a:off x="0" y="4171647"/>
          <a:ext cx="4318793" cy="5380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Сбор заявок</a:t>
          </a:r>
          <a:endParaRPr lang="ru-RU" sz="2200" kern="1200" dirty="0"/>
        </a:p>
      </dsp:txBody>
      <dsp:txXfrm>
        <a:off x="0" y="4171647"/>
        <a:ext cx="4318793" cy="538018"/>
      </dsp:txXfrm>
    </dsp:sp>
    <dsp:sp modelId="{2042A262-DC92-A842-B50B-25E140B59E81}">
      <dsp:nvSpPr>
        <dsp:cNvPr id="0" name=""/>
        <dsp:cNvSpPr/>
      </dsp:nvSpPr>
      <dsp:spPr>
        <a:xfrm>
          <a:off x="4318793" y="4171647"/>
          <a:ext cx="4318793" cy="5380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Формирование </a:t>
          </a:r>
          <a:r>
            <a:rPr lang="ru-RU" sz="2200" kern="1200" dirty="0" err="1" smtClean="0"/>
            <a:t>ИУПа</a:t>
          </a:r>
          <a:endParaRPr lang="ru-RU" sz="2200" kern="1200" dirty="0"/>
        </a:p>
      </dsp:txBody>
      <dsp:txXfrm>
        <a:off x="4318793" y="4171647"/>
        <a:ext cx="4318793" cy="538018"/>
      </dsp:txXfrm>
    </dsp:sp>
    <dsp:sp modelId="{61F59A17-3387-6D4D-A7C1-9AC9A9A4BF75}">
      <dsp:nvSpPr>
        <dsp:cNvPr id="0" name=""/>
        <dsp:cNvSpPr/>
      </dsp:nvSpPr>
      <dsp:spPr>
        <a:xfrm rot="10800000">
          <a:off x="0" y="1782145"/>
          <a:ext cx="8637587" cy="179885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Отображение списка студентам</a:t>
          </a:r>
          <a:endParaRPr lang="ru-RU" sz="2200" kern="1200" dirty="0"/>
        </a:p>
      </dsp:txBody>
      <dsp:txXfrm rot="-10800000">
        <a:off x="0" y="1782145"/>
        <a:ext cx="8637587" cy="631397"/>
      </dsp:txXfrm>
    </dsp:sp>
    <dsp:sp modelId="{2A022002-9EA6-2C49-B86F-A95CC46ADF15}">
      <dsp:nvSpPr>
        <dsp:cNvPr id="0" name=""/>
        <dsp:cNvSpPr/>
      </dsp:nvSpPr>
      <dsp:spPr>
        <a:xfrm>
          <a:off x="0" y="2413542"/>
          <a:ext cx="4318793" cy="5378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Дисциплины учебных планов ОП</a:t>
          </a:r>
          <a:endParaRPr lang="ru-RU" sz="2200" kern="1200" dirty="0"/>
        </a:p>
      </dsp:txBody>
      <dsp:txXfrm>
        <a:off x="0" y="2413542"/>
        <a:ext cx="4318793" cy="537856"/>
      </dsp:txXfrm>
    </dsp:sp>
    <dsp:sp modelId="{3F510BA7-E5BF-E04F-9748-99912F91404B}">
      <dsp:nvSpPr>
        <dsp:cNvPr id="0" name=""/>
        <dsp:cNvSpPr/>
      </dsp:nvSpPr>
      <dsp:spPr>
        <a:xfrm>
          <a:off x="4318793" y="2413542"/>
          <a:ext cx="4318793" cy="5378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Дополнительные дисциплины</a:t>
          </a:r>
          <a:endParaRPr lang="ru-RU" sz="2200" kern="1200" dirty="0"/>
        </a:p>
      </dsp:txBody>
      <dsp:txXfrm>
        <a:off x="4318793" y="2413542"/>
        <a:ext cx="4318793" cy="537856"/>
      </dsp:txXfrm>
    </dsp:sp>
    <dsp:sp modelId="{55C1C15E-20E0-5A4A-803A-10DBF4AF431A}">
      <dsp:nvSpPr>
        <dsp:cNvPr id="0" name=""/>
        <dsp:cNvSpPr/>
      </dsp:nvSpPr>
      <dsp:spPr>
        <a:xfrm rot="10800000">
          <a:off x="0" y="836"/>
          <a:ext cx="8637587" cy="179885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Формирование списка дисциплин по выбору</a:t>
          </a:r>
          <a:endParaRPr lang="ru-RU" sz="2200" kern="1200" dirty="0"/>
        </a:p>
      </dsp:txBody>
      <dsp:txXfrm rot="-10800000">
        <a:off x="0" y="836"/>
        <a:ext cx="8637587" cy="631397"/>
      </dsp:txXfrm>
    </dsp:sp>
    <dsp:sp modelId="{BC6D4B11-4090-C54E-9701-00AEAC0A15E9}">
      <dsp:nvSpPr>
        <dsp:cNvPr id="0" name=""/>
        <dsp:cNvSpPr/>
      </dsp:nvSpPr>
      <dsp:spPr>
        <a:xfrm>
          <a:off x="0" y="632233"/>
          <a:ext cx="4318793" cy="5378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Интеграция дисциплин</a:t>
          </a:r>
          <a:endParaRPr lang="ru-RU" sz="2200" kern="1200" dirty="0"/>
        </a:p>
      </dsp:txBody>
      <dsp:txXfrm>
        <a:off x="0" y="632233"/>
        <a:ext cx="4318793" cy="537856"/>
      </dsp:txXfrm>
    </dsp:sp>
    <dsp:sp modelId="{61FDD8FC-B3C1-8045-BB1E-8812CB84E084}">
      <dsp:nvSpPr>
        <dsp:cNvPr id="0" name=""/>
        <dsp:cNvSpPr/>
      </dsp:nvSpPr>
      <dsp:spPr>
        <a:xfrm>
          <a:off x="4318793" y="632233"/>
          <a:ext cx="4318793" cy="5378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Установка ограничений</a:t>
          </a:r>
          <a:endParaRPr lang="ru-RU" sz="2200" kern="1200" dirty="0"/>
        </a:p>
      </dsp:txBody>
      <dsp:txXfrm>
        <a:off x="4318793" y="632233"/>
        <a:ext cx="4318793" cy="53785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D635EC-6784-0A4B-896A-385B45DB8D28}">
      <dsp:nvSpPr>
        <dsp:cNvPr id="0" name=""/>
        <dsp:cNvSpPr/>
      </dsp:nvSpPr>
      <dsp:spPr>
        <a:xfrm>
          <a:off x="0" y="3563453"/>
          <a:ext cx="8637587" cy="11696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Подача заявок на дисциплины</a:t>
          </a:r>
          <a:endParaRPr lang="ru-RU" sz="2200" kern="1200" dirty="0"/>
        </a:p>
      </dsp:txBody>
      <dsp:txXfrm>
        <a:off x="0" y="3563453"/>
        <a:ext cx="8637587" cy="631586"/>
      </dsp:txXfrm>
    </dsp:sp>
    <dsp:sp modelId="{CB7B46B0-3291-9C4E-B278-2E9D57F426A4}">
      <dsp:nvSpPr>
        <dsp:cNvPr id="0" name=""/>
        <dsp:cNvSpPr/>
      </dsp:nvSpPr>
      <dsp:spPr>
        <a:xfrm>
          <a:off x="0" y="4171647"/>
          <a:ext cx="4318793" cy="5380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Сбор заявок</a:t>
          </a:r>
          <a:endParaRPr lang="ru-RU" sz="2100" kern="1200" dirty="0"/>
        </a:p>
      </dsp:txBody>
      <dsp:txXfrm>
        <a:off x="0" y="4171647"/>
        <a:ext cx="4318793" cy="538018"/>
      </dsp:txXfrm>
    </dsp:sp>
    <dsp:sp modelId="{2042A262-DC92-A842-B50B-25E140B59E81}">
      <dsp:nvSpPr>
        <dsp:cNvPr id="0" name=""/>
        <dsp:cNvSpPr/>
      </dsp:nvSpPr>
      <dsp:spPr>
        <a:xfrm>
          <a:off x="4318793" y="4171647"/>
          <a:ext cx="4318793" cy="5380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Формирование </a:t>
          </a:r>
          <a:r>
            <a:rPr lang="ru-RU" sz="2100" kern="1200" dirty="0" err="1" smtClean="0"/>
            <a:t>ИУПа</a:t>
          </a:r>
          <a:endParaRPr lang="ru-RU" sz="2100" kern="1200" dirty="0"/>
        </a:p>
      </dsp:txBody>
      <dsp:txXfrm>
        <a:off x="4318793" y="4171647"/>
        <a:ext cx="4318793" cy="538018"/>
      </dsp:txXfrm>
    </dsp:sp>
    <dsp:sp modelId="{61F59A17-3387-6D4D-A7C1-9AC9A9A4BF75}">
      <dsp:nvSpPr>
        <dsp:cNvPr id="0" name=""/>
        <dsp:cNvSpPr/>
      </dsp:nvSpPr>
      <dsp:spPr>
        <a:xfrm rot="10800000">
          <a:off x="0" y="1782145"/>
          <a:ext cx="8637587" cy="1798852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Отображение списка иностранным студентам</a:t>
          </a:r>
          <a:endParaRPr lang="ru-RU" sz="2200" kern="1200" dirty="0"/>
        </a:p>
      </dsp:txBody>
      <dsp:txXfrm rot="-10800000">
        <a:off x="0" y="1782145"/>
        <a:ext cx="8637587" cy="631397"/>
      </dsp:txXfrm>
    </dsp:sp>
    <dsp:sp modelId="{2A022002-9EA6-2C49-B86F-A95CC46ADF15}">
      <dsp:nvSpPr>
        <dsp:cNvPr id="0" name=""/>
        <dsp:cNvSpPr/>
      </dsp:nvSpPr>
      <dsp:spPr>
        <a:xfrm>
          <a:off x="0" y="2413542"/>
          <a:ext cx="4318793" cy="5378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Дисциплины на английском языке</a:t>
          </a:r>
          <a:endParaRPr lang="ru-RU" sz="2100" kern="1200" dirty="0"/>
        </a:p>
      </dsp:txBody>
      <dsp:txXfrm>
        <a:off x="0" y="2413542"/>
        <a:ext cx="4318793" cy="537856"/>
      </dsp:txXfrm>
    </dsp:sp>
    <dsp:sp modelId="{3F510BA7-E5BF-E04F-9748-99912F91404B}">
      <dsp:nvSpPr>
        <dsp:cNvPr id="0" name=""/>
        <dsp:cNvSpPr/>
      </dsp:nvSpPr>
      <dsp:spPr>
        <a:xfrm>
          <a:off x="4318793" y="2413542"/>
          <a:ext cx="4318793" cy="5378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Дисциплины на русском языке</a:t>
          </a:r>
          <a:endParaRPr lang="ru-RU" sz="2100" kern="1200" dirty="0"/>
        </a:p>
      </dsp:txBody>
      <dsp:txXfrm>
        <a:off x="4318793" y="2413542"/>
        <a:ext cx="4318793" cy="537856"/>
      </dsp:txXfrm>
    </dsp:sp>
    <dsp:sp modelId="{55C1C15E-20E0-5A4A-803A-10DBF4AF431A}">
      <dsp:nvSpPr>
        <dsp:cNvPr id="0" name=""/>
        <dsp:cNvSpPr/>
      </dsp:nvSpPr>
      <dsp:spPr>
        <a:xfrm rot="10800000">
          <a:off x="0" y="836"/>
          <a:ext cx="8637587" cy="1798852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Формирование списка дисциплин, читаемых на английском языке</a:t>
          </a:r>
          <a:endParaRPr lang="ru-RU" sz="2200" kern="1200" dirty="0"/>
        </a:p>
      </dsp:txBody>
      <dsp:txXfrm rot="-10800000">
        <a:off x="0" y="836"/>
        <a:ext cx="8637587" cy="631397"/>
      </dsp:txXfrm>
    </dsp:sp>
    <dsp:sp modelId="{BC6D4B11-4090-C54E-9701-00AEAC0A15E9}">
      <dsp:nvSpPr>
        <dsp:cNvPr id="0" name=""/>
        <dsp:cNvSpPr/>
      </dsp:nvSpPr>
      <dsp:spPr>
        <a:xfrm>
          <a:off x="0" y="632233"/>
          <a:ext cx="4318793" cy="5378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Интеграция дисциплин</a:t>
          </a:r>
          <a:endParaRPr lang="ru-RU" sz="2100" kern="1200" dirty="0"/>
        </a:p>
      </dsp:txBody>
      <dsp:txXfrm>
        <a:off x="0" y="632233"/>
        <a:ext cx="4318793" cy="537856"/>
      </dsp:txXfrm>
    </dsp:sp>
    <dsp:sp modelId="{61FDD8FC-B3C1-8045-BB1E-8812CB84E084}">
      <dsp:nvSpPr>
        <dsp:cNvPr id="0" name=""/>
        <dsp:cNvSpPr/>
      </dsp:nvSpPr>
      <dsp:spPr>
        <a:xfrm>
          <a:off x="4318793" y="632233"/>
          <a:ext cx="4318793" cy="5378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Установка ограничений</a:t>
          </a:r>
          <a:endParaRPr lang="ru-RU" sz="2100" kern="1200" dirty="0"/>
        </a:p>
      </dsp:txBody>
      <dsp:txXfrm>
        <a:off x="4318793" y="632233"/>
        <a:ext cx="4318793" cy="53785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6A4300-0733-FE44-94BD-619C4563F7C2}">
      <dsp:nvSpPr>
        <dsp:cNvPr id="0" name=""/>
        <dsp:cNvSpPr/>
      </dsp:nvSpPr>
      <dsp:spPr>
        <a:xfrm>
          <a:off x="2116585" y="199607"/>
          <a:ext cx="3961443" cy="1375757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D69AF2-6F40-3D4C-8A31-35315A2FA00C}">
      <dsp:nvSpPr>
        <dsp:cNvPr id="0" name=""/>
        <dsp:cNvSpPr/>
      </dsp:nvSpPr>
      <dsp:spPr>
        <a:xfrm>
          <a:off x="3719588" y="3568369"/>
          <a:ext cx="767721" cy="491341"/>
        </a:xfrm>
        <a:prstGeom prst="down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55128265-3BE4-9441-A3EF-3FFB39562DEB}">
      <dsp:nvSpPr>
        <dsp:cNvPr id="0" name=""/>
        <dsp:cNvSpPr/>
      </dsp:nvSpPr>
      <dsp:spPr>
        <a:xfrm>
          <a:off x="2260917" y="3961443"/>
          <a:ext cx="3685063" cy="921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Единая База тем ВКР и КР</a:t>
          </a:r>
          <a:endParaRPr lang="ru-RU" sz="2400" kern="1200" dirty="0"/>
        </a:p>
      </dsp:txBody>
      <dsp:txXfrm>
        <a:off x="2260917" y="3961443"/>
        <a:ext cx="3685063" cy="921265"/>
      </dsp:txXfrm>
    </dsp:sp>
    <dsp:sp modelId="{9ADD0036-CFC9-AC44-91AD-AD328E39615B}">
      <dsp:nvSpPr>
        <dsp:cNvPr id="0" name=""/>
        <dsp:cNvSpPr/>
      </dsp:nvSpPr>
      <dsp:spPr>
        <a:xfrm>
          <a:off x="3556831" y="1681617"/>
          <a:ext cx="1381898" cy="138189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Департаменты</a:t>
          </a:r>
          <a:endParaRPr lang="ru-RU" sz="1100" kern="1200" dirty="0"/>
        </a:p>
      </dsp:txBody>
      <dsp:txXfrm>
        <a:off x="3759205" y="1883991"/>
        <a:ext cx="977150" cy="977150"/>
      </dsp:txXfrm>
    </dsp:sp>
    <dsp:sp modelId="{A4B9B96B-299A-7740-920A-9033D552114F}">
      <dsp:nvSpPr>
        <dsp:cNvPr id="0" name=""/>
        <dsp:cNvSpPr/>
      </dsp:nvSpPr>
      <dsp:spPr>
        <a:xfrm>
          <a:off x="2585535" y="168158"/>
          <a:ext cx="1640355" cy="14875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Научные подразделения</a:t>
          </a:r>
          <a:endParaRPr lang="ru-RU" sz="1200" kern="1200" dirty="0"/>
        </a:p>
      </dsp:txBody>
      <dsp:txXfrm>
        <a:off x="2825759" y="385998"/>
        <a:ext cx="1159907" cy="1051823"/>
      </dsp:txXfrm>
    </dsp:sp>
    <dsp:sp modelId="{C1CC1065-021D-3B4D-8461-9034A48A9430}">
      <dsp:nvSpPr>
        <dsp:cNvPr id="0" name=""/>
        <dsp:cNvSpPr/>
      </dsp:nvSpPr>
      <dsp:spPr>
        <a:xfrm>
          <a:off x="4332990" y="145242"/>
          <a:ext cx="1557634" cy="154793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Кафедры</a:t>
          </a:r>
          <a:endParaRPr lang="ru-RU" sz="1200" kern="1200" dirty="0"/>
        </a:p>
      </dsp:txBody>
      <dsp:txXfrm>
        <a:off x="4561100" y="371932"/>
        <a:ext cx="1101414" cy="1094553"/>
      </dsp:txXfrm>
    </dsp:sp>
    <dsp:sp modelId="{566742C6-5330-6840-8494-B2D1E8CBE3F4}">
      <dsp:nvSpPr>
        <dsp:cNvPr id="0" name=""/>
        <dsp:cNvSpPr/>
      </dsp:nvSpPr>
      <dsp:spPr>
        <a:xfrm>
          <a:off x="1953828" y="0"/>
          <a:ext cx="4299240" cy="3439392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1E41E4-42DD-EE49-B567-89F7251D46DF}">
      <dsp:nvSpPr>
        <dsp:cNvPr id="0" name=""/>
        <dsp:cNvSpPr/>
      </dsp:nvSpPr>
      <dsp:spPr>
        <a:xfrm rot="5400000">
          <a:off x="393947" y="1439721"/>
          <a:ext cx="1185969" cy="1973425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C561A5-ACF1-3B4D-9C08-12390D47ABD4}">
      <dsp:nvSpPr>
        <dsp:cNvPr id="0" name=""/>
        <dsp:cNvSpPr/>
      </dsp:nvSpPr>
      <dsp:spPr>
        <a:xfrm>
          <a:off x="195980" y="2029350"/>
          <a:ext cx="1781619" cy="1561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Установка даты сотрудником УО</a:t>
          </a:r>
          <a:endParaRPr lang="ru-RU" sz="1600" kern="1200" dirty="0"/>
        </a:p>
      </dsp:txBody>
      <dsp:txXfrm>
        <a:off x="195980" y="2029350"/>
        <a:ext cx="1781619" cy="1561694"/>
      </dsp:txXfrm>
    </dsp:sp>
    <dsp:sp modelId="{21A35E65-76A1-C046-84AD-F9C5C9926503}">
      <dsp:nvSpPr>
        <dsp:cNvPr id="0" name=""/>
        <dsp:cNvSpPr/>
      </dsp:nvSpPr>
      <dsp:spPr>
        <a:xfrm>
          <a:off x="1641445" y="1294435"/>
          <a:ext cx="336154" cy="336154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598E28-7D00-1A4D-8430-DB3E7ED71AA1}">
      <dsp:nvSpPr>
        <dsp:cNvPr id="0" name=""/>
        <dsp:cNvSpPr/>
      </dsp:nvSpPr>
      <dsp:spPr>
        <a:xfrm rot="5400000">
          <a:off x="2574998" y="900018"/>
          <a:ext cx="1185969" cy="1973425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768A71-2D29-174A-9C92-6AC9465EA855}">
      <dsp:nvSpPr>
        <dsp:cNvPr id="0" name=""/>
        <dsp:cNvSpPr/>
      </dsp:nvSpPr>
      <dsp:spPr>
        <a:xfrm>
          <a:off x="2377030" y="1489647"/>
          <a:ext cx="1781619" cy="1561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Подготовка тематики ВКР и КР Подразделениями</a:t>
          </a:r>
          <a:endParaRPr lang="ru-RU" sz="1600" kern="1200" dirty="0"/>
        </a:p>
      </dsp:txBody>
      <dsp:txXfrm>
        <a:off x="2377030" y="1489647"/>
        <a:ext cx="1781619" cy="1561694"/>
      </dsp:txXfrm>
    </dsp:sp>
    <dsp:sp modelId="{C2B93DFD-153A-A14F-A2A9-5BA74D4E90C7}">
      <dsp:nvSpPr>
        <dsp:cNvPr id="0" name=""/>
        <dsp:cNvSpPr/>
      </dsp:nvSpPr>
      <dsp:spPr>
        <a:xfrm>
          <a:off x="3822496" y="754732"/>
          <a:ext cx="336154" cy="336154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0E5C48-2044-234F-BAD1-1558E2ECE54D}">
      <dsp:nvSpPr>
        <dsp:cNvPr id="0" name=""/>
        <dsp:cNvSpPr/>
      </dsp:nvSpPr>
      <dsp:spPr>
        <a:xfrm rot="5400000">
          <a:off x="4756049" y="360314"/>
          <a:ext cx="1185969" cy="1973425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C817E1-3481-3E4E-A113-436D3926849A}">
      <dsp:nvSpPr>
        <dsp:cNvPr id="0" name=""/>
        <dsp:cNvSpPr/>
      </dsp:nvSpPr>
      <dsp:spPr>
        <a:xfrm>
          <a:off x="4558081" y="949944"/>
          <a:ext cx="1781619" cy="1561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Подача заявок студентами на ВКР или КР</a:t>
          </a:r>
          <a:endParaRPr lang="ru-RU" sz="1600" kern="1200" dirty="0"/>
        </a:p>
      </dsp:txBody>
      <dsp:txXfrm>
        <a:off x="4558081" y="949944"/>
        <a:ext cx="1781619" cy="1561694"/>
      </dsp:txXfrm>
    </dsp:sp>
    <dsp:sp modelId="{8D83945E-476F-2D4B-9184-B6E8415EB138}">
      <dsp:nvSpPr>
        <dsp:cNvPr id="0" name=""/>
        <dsp:cNvSpPr/>
      </dsp:nvSpPr>
      <dsp:spPr>
        <a:xfrm>
          <a:off x="6003547" y="215029"/>
          <a:ext cx="336154" cy="336154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F2F33B-8E40-2149-A485-CBA3BD5647C9}">
      <dsp:nvSpPr>
        <dsp:cNvPr id="0" name=""/>
        <dsp:cNvSpPr/>
      </dsp:nvSpPr>
      <dsp:spPr>
        <a:xfrm rot="5400000">
          <a:off x="6937100" y="-179388"/>
          <a:ext cx="1185969" cy="1973425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98EA17-FD6E-D145-8D86-10E86551130E}">
      <dsp:nvSpPr>
        <dsp:cNvPr id="0" name=""/>
        <dsp:cNvSpPr/>
      </dsp:nvSpPr>
      <dsp:spPr>
        <a:xfrm>
          <a:off x="6739132" y="410240"/>
          <a:ext cx="1781619" cy="1561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Обработка заявок на Подразделениях</a:t>
          </a:r>
          <a:endParaRPr lang="ru-RU" sz="1600" kern="1200" dirty="0"/>
        </a:p>
      </dsp:txBody>
      <dsp:txXfrm>
        <a:off x="6739132" y="410240"/>
        <a:ext cx="1781619" cy="156169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CC3406-83CE-6048-BBA1-262FE90F8547}">
      <dsp:nvSpPr>
        <dsp:cNvPr id="0" name=""/>
        <dsp:cNvSpPr/>
      </dsp:nvSpPr>
      <dsp:spPr>
        <a:xfrm>
          <a:off x="2228045" y="599954"/>
          <a:ext cx="3906535" cy="3906535"/>
        </a:xfrm>
        <a:prstGeom prst="blockArc">
          <a:avLst>
            <a:gd name="adj1" fmla="val 11880000"/>
            <a:gd name="adj2" fmla="val 162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64CC416-CF64-F648-9F9F-98EB85B1E73F}">
      <dsp:nvSpPr>
        <dsp:cNvPr id="0" name=""/>
        <dsp:cNvSpPr/>
      </dsp:nvSpPr>
      <dsp:spPr>
        <a:xfrm>
          <a:off x="2228045" y="599954"/>
          <a:ext cx="3906535" cy="3906535"/>
        </a:xfrm>
        <a:prstGeom prst="blockArc">
          <a:avLst>
            <a:gd name="adj1" fmla="val 7560000"/>
            <a:gd name="adj2" fmla="val 1188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E8545CE-9F77-974B-BEC7-F7FB19E098C9}">
      <dsp:nvSpPr>
        <dsp:cNvPr id="0" name=""/>
        <dsp:cNvSpPr/>
      </dsp:nvSpPr>
      <dsp:spPr>
        <a:xfrm>
          <a:off x="2228045" y="599954"/>
          <a:ext cx="3906535" cy="3906535"/>
        </a:xfrm>
        <a:prstGeom prst="blockArc">
          <a:avLst>
            <a:gd name="adj1" fmla="val 3240000"/>
            <a:gd name="adj2" fmla="val 756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5CCBC38-5D8A-3F4A-866E-5087099911DD}">
      <dsp:nvSpPr>
        <dsp:cNvPr id="0" name=""/>
        <dsp:cNvSpPr/>
      </dsp:nvSpPr>
      <dsp:spPr>
        <a:xfrm>
          <a:off x="2228045" y="599954"/>
          <a:ext cx="3906535" cy="3906535"/>
        </a:xfrm>
        <a:prstGeom prst="blockArc">
          <a:avLst>
            <a:gd name="adj1" fmla="val 20520000"/>
            <a:gd name="adj2" fmla="val 324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EEE86B5-6220-AC45-A8A3-A613E6818FEE}">
      <dsp:nvSpPr>
        <dsp:cNvPr id="0" name=""/>
        <dsp:cNvSpPr/>
      </dsp:nvSpPr>
      <dsp:spPr>
        <a:xfrm>
          <a:off x="2228045" y="599954"/>
          <a:ext cx="3906535" cy="3906535"/>
        </a:xfrm>
        <a:prstGeom prst="blockArc">
          <a:avLst>
            <a:gd name="adj1" fmla="val 16200000"/>
            <a:gd name="adj2" fmla="val 2052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C9AF732-D47F-1E4B-9B33-8DF0E60B4F07}">
      <dsp:nvSpPr>
        <dsp:cNvPr id="0" name=""/>
        <dsp:cNvSpPr/>
      </dsp:nvSpPr>
      <dsp:spPr>
        <a:xfrm>
          <a:off x="3282081" y="1653990"/>
          <a:ext cx="1798462" cy="17984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Сотрудник Учебного офиса</a:t>
          </a:r>
          <a:endParaRPr lang="ru-RU" sz="1600" kern="1200" dirty="0"/>
        </a:p>
      </dsp:txBody>
      <dsp:txXfrm>
        <a:off x="3545460" y="1917369"/>
        <a:ext cx="1271704" cy="1271704"/>
      </dsp:txXfrm>
    </dsp:sp>
    <dsp:sp modelId="{45DF4317-91AC-8C46-910B-4B0A0D46800F}">
      <dsp:nvSpPr>
        <dsp:cNvPr id="0" name=""/>
        <dsp:cNvSpPr/>
      </dsp:nvSpPr>
      <dsp:spPr>
        <a:xfrm>
          <a:off x="3376791" y="-154392"/>
          <a:ext cx="1609043" cy="15993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Доска объявлений</a:t>
          </a:r>
          <a:endParaRPr lang="ru-RU" sz="1600" kern="1200" dirty="0"/>
        </a:p>
      </dsp:txBody>
      <dsp:txXfrm>
        <a:off x="3612430" y="79825"/>
        <a:ext cx="1137765" cy="1130902"/>
      </dsp:txXfrm>
    </dsp:sp>
    <dsp:sp modelId="{47305760-2776-3E46-BD8C-ED1CADB3525A}">
      <dsp:nvSpPr>
        <dsp:cNvPr id="0" name=""/>
        <dsp:cNvSpPr/>
      </dsp:nvSpPr>
      <dsp:spPr>
        <a:xfrm>
          <a:off x="5188612" y="1126682"/>
          <a:ext cx="1614532" cy="16739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Рассылки и объявления</a:t>
          </a:r>
          <a:endParaRPr lang="ru-RU" sz="1600" kern="1200" dirty="0"/>
        </a:p>
      </dsp:txBody>
      <dsp:txXfrm>
        <a:off x="5425055" y="1371819"/>
        <a:ext cx="1141646" cy="1183629"/>
      </dsp:txXfrm>
    </dsp:sp>
    <dsp:sp modelId="{8D1575C6-2F7F-3149-A9FF-DACB0036169B}">
      <dsp:nvSpPr>
        <dsp:cNvPr id="0" name=""/>
        <dsp:cNvSpPr/>
      </dsp:nvSpPr>
      <dsp:spPr>
        <a:xfrm>
          <a:off x="4492872" y="3292054"/>
          <a:ext cx="1619807" cy="16094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Сбор документов</a:t>
          </a:r>
          <a:endParaRPr lang="ru-RU" sz="1600" kern="1200" dirty="0"/>
        </a:p>
      </dsp:txBody>
      <dsp:txXfrm>
        <a:off x="4730087" y="3527754"/>
        <a:ext cx="1145377" cy="1138058"/>
      </dsp:txXfrm>
    </dsp:sp>
    <dsp:sp modelId="{B5934FBF-70EE-444E-B214-6AF469B76555}">
      <dsp:nvSpPr>
        <dsp:cNvPr id="0" name=""/>
        <dsp:cNvSpPr/>
      </dsp:nvSpPr>
      <dsp:spPr>
        <a:xfrm>
          <a:off x="2256411" y="3297203"/>
          <a:ext cx="1606877" cy="15991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Проведение опросов</a:t>
          </a:r>
          <a:endParaRPr lang="ru-RU" sz="1600" kern="1200" dirty="0"/>
        </a:p>
      </dsp:txBody>
      <dsp:txXfrm>
        <a:off x="2491733" y="3531395"/>
        <a:ext cx="1136233" cy="1130776"/>
      </dsp:txXfrm>
    </dsp:sp>
    <dsp:sp modelId="{3D5DAD02-974D-A542-965D-BCAB27E8FC16}">
      <dsp:nvSpPr>
        <dsp:cNvPr id="0" name=""/>
        <dsp:cNvSpPr/>
      </dsp:nvSpPr>
      <dsp:spPr>
        <a:xfrm>
          <a:off x="1558380" y="1193814"/>
          <a:ext cx="1616735" cy="15396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Контроль</a:t>
          </a:r>
          <a:endParaRPr lang="ru-RU" sz="1600" kern="1200" dirty="0"/>
        </a:p>
      </dsp:txBody>
      <dsp:txXfrm>
        <a:off x="1795145" y="1419289"/>
        <a:ext cx="1143205" cy="108868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ABBF9F-AA5B-5C46-B656-87F4124DB5FA}">
      <dsp:nvSpPr>
        <dsp:cNvPr id="0" name=""/>
        <dsp:cNvSpPr/>
      </dsp:nvSpPr>
      <dsp:spPr>
        <a:xfrm>
          <a:off x="2251854" y="599954"/>
          <a:ext cx="3906535" cy="3906535"/>
        </a:xfrm>
        <a:prstGeom prst="blockArc">
          <a:avLst>
            <a:gd name="adj1" fmla="val 11880000"/>
            <a:gd name="adj2" fmla="val 162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ECC3406-83CE-6048-BBA1-262FE90F8547}">
      <dsp:nvSpPr>
        <dsp:cNvPr id="0" name=""/>
        <dsp:cNvSpPr/>
      </dsp:nvSpPr>
      <dsp:spPr>
        <a:xfrm>
          <a:off x="2251854" y="599954"/>
          <a:ext cx="3906535" cy="3906535"/>
        </a:xfrm>
        <a:prstGeom prst="blockArc">
          <a:avLst>
            <a:gd name="adj1" fmla="val 7560000"/>
            <a:gd name="adj2" fmla="val 1188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E8545CE-9F77-974B-BEC7-F7FB19E098C9}">
      <dsp:nvSpPr>
        <dsp:cNvPr id="0" name=""/>
        <dsp:cNvSpPr/>
      </dsp:nvSpPr>
      <dsp:spPr>
        <a:xfrm>
          <a:off x="2251854" y="599954"/>
          <a:ext cx="3906535" cy="3906535"/>
        </a:xfrm>
        <a:prstGeom prst="blockArc">
          <a:avLst>
            <a:gd name="adj1" fmla="val 3240000"/>
            <a:gd name="adj2" fmla="val 756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5CCBC38-5D8A-3F4A-866E-5087099911DD}">
      <dsp:nvSpPr>
        <dsp:cNvPr id="0" name=""/>
        <dsp:cNvSpPr/>
      </dsp:nvSpPr>
      <dsp:spPr>
        <a:xfrm>
          <a:off x="2251854" y="599954"/>
          <a:ext cx="3906535" cy="3906535"/>
        </a:xfrm>
        <a:prstGeom prst="blockArc">
          <a:avLst>
            <a:gd name="adj1" fmla="val 20520000"/>
            <a:gd name="adj2" fmla="val 324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EEE86B5-6220-AC45-A8A3-A613E6818FEE}">
      <dsp:nvSpPr>
        <dsp:cNvPr id="0" name=""/>
        <dsp:cNvSpPr/>
      </dsp:nvSpPr>
      <dsp:spPr>
        <a:xfrm>
          <a:off x="2251854" y="599954"/>
          <a:ext cx="3906535" cy="3906535"/>
        </a:xfrm>
        <a:prstGeom prst="blockArc">
          <a:avLst>
            <a:gd name="adj1" fmla="val 16200000"/>
            <a:gd name="adj2" fmla="val 2052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C9AF732-D47F-1E4B-9B33-8DF0E60B4F07}">
      <dsp:nvSpPr>
        <dsp:cNvPr id="0" name=""/>
        <dsp:cNvSpPr/>
      </dsp:nvSpPr>
      <dsp:spPr>
        <a:xfrm>
          <a:off x="3108348" y="1466465"/>
          <a:ext cx="2193549" cy="21735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Международный отдел</a:t>
          </a:r>
          <a:endParaRPr lang="ru-RU" sz="1600" kern="1200" dirty="0"/>
        </a:p>
      </dsp:txBody>
      <dsp:txXfrm>
        <a:off x="3429586" y="1784769"/>
        <a:ext cx="1551073" cy="1536906"/>
      </dsp:txXfrm>
    </dsp:sp>
    <dsp:sp modelId="{45DF4317-91AC-8C46-910B-4B0A0D46800F}">
      <dsp:nvSpPr>
        <dsp:cNvPr id="0" name=""/>
        <dsp:cNvSpPr/>
      </dsp:nvSpPr>
      <dsp:spPr>
        <a:xfrm>
          <a:off x="3400601" y="-154392"/>
          <a:ext cx="1609043" cy="15993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Доска объявлений</a:t>
          </a:r>
          <a:endParaRPr lang="ru-RU" sz="1600" kern="1200" dirty="0"/>
        </a:p>
      </dsp:txBody>
      <dsp:txXfrm>
        <a:off x="3636240" y="79825"/>
        <a:ext cx="1137765" cy="1130902"/>
      </dsp:txXfrm>
    </dsp:sp>
    <dsp:sp modelId="{47305760-2776-3E46-BD8C-ED1CADB3525A}">
      <dsp:nvSpPr>
        <dsp:cNvPr id="0" name=""/>
        <dsp:cNvSpPr/>
      </dsp:nvSpPr>
      <dsp:spPr>
        <a:xfrm>
          <a:off x="5212421" y="1126682"/>
          <a:ext cx="1614532" cy="16739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Рассылки и объявления</a:t>
          </a:r>
          <a:endParaRPr lang="ru-RU" sz="1600" kern="1200" dirty="0"/>
        </a:p>
      </dsp:txBody>
      <dsp:txXfrm>
        <a:off x="5448864" y="1371819"/>
        <a:ext cx="1141646" cy="1183629"/>
      </dsp:txXfrm>
    </dsp:sp>
    <dsp:sp modelId="{8D1575C6-2F7F-3149-A9FF-DACB0036169B}">
      <dsp:nvSpPr>
        <dsp:cNvPr id="0" name=""/>
        <dsp:cNvSpPr/>
      </dsp:nvSpPr>
      <dsp:spPr>
        <a:xfrm>
          <a:off x="4516681" y="3292054"/>
          <a:ext cx="1619807" cy="16094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Сбор документов</a:t>
          </a:r>
          <a:endParaRPr lang="ru-RU" sz="1600" kern="1200" dirty="0"/>
        </a:p>
      </dsp:txBody>
      <dsp:txXfrm>
        <a:off x="4753896" y="3527754"/>
        <a:ext cx="1145377" cy="1138058"/>
      </dsp:txXfrm>
    </dsp:sp>
    <dsp:sp modelId="{3D5DAD02-974D-A542-965D-BCAB27E8FC16}">
      <dsp:nvSpPr>
        <dsp:cNvPr id="0" name=""/>
        <dsp:cNvSpPr/>
      </dsp:nvSpPr>
      <dsp:spPr>
        <a:xfrm>
          <a:off x="2275292" y="3326964"/>
          <a:ext cx="1616735" cy="15396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Включение в процесс</a:t>
          </a:r>
          <a:endParaRPr lang="ru-RU" sz="1600" kern="1200" dirty="0"/>
        </a:p>
      </dsp:txBody>
      <dsp:txXfrm>
        <a:off x="2512057" y="3552439"/>
        <a:ext cx="1143205" cy="1088688"/>
      </dsp:txXfrm>
    </dsp:sp>
    <dsp:sp modelId="{0740C9DB-A8F2-784F-A2E0-36659A531077}">
      <dsp:nvSpPr>
        <dsp:cNvPr id="0" name=""/>
        <dsp:cNvSpPr/>
      </dsp:nvSpPr>
      <dsp:spPr>
        <a:xfrm>
          <a:off x="1534571" y="1112318"/>
          <a:ext cx="1711972" cy="17026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Выдача справок</a:t>
          </a:r>
          <a:endParaRPr lang="ru-RU" sz="1600" kern="1200" dirty="0"/>
        </a:p>
      </dsp:txBody>
      <dsp:txXfrm>
        <a:off x="1785283" y="1361663"/>
        <a:ext cx="1210548" cy="1203941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B30BD9-EAED-5340-A565-88FEEC72BFCE}">
      <dsp:nvSpPr>
        <dsp:cNvPr id="0" name=""/>
        <dsp:cNvSpPr/>
      </dsp:nvSpPr>
      <dsp:spPr>
        <a:xfrm>
          <a:off x="3230153" y="2596912"/>
          <a:ext cx="2177279" cy="21772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Проверка на плагиат</a:t>
          </a:r>
          <a:endParaRPr lang="ru-RU" sz="2800" kern="1200" dirty="0"/>
        </a:p>
      </dsp:txBody>
      <dsp:txXfrm>
        <a:off x="3549008" y="2915767"/>
        <a:ext cx="1539569" cy="1539569"/>
      </dsp:txXfrm>
    </dsp:sp>
    <dsp:sp modelId="{B2B3C495-719D-CA41-A0FF-6F524C8F48B7}">
      <dsp:nvSpPr>
        <dsp:cNvPr id="0" name=""/>
        <dsp:cNvSpPr/>
      </dsp:nvSpPr>
      <dsp:spPr>
        <a:xfrm rot="12465948">
          <a:off x="1089522" y="2275287"/>
          <a:ext cx="2279817" cy="62052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F014FA-D8F5-3E46-AD1F-209C2F258DA4}">
      <dsp:nvSpPr>
        <dsp:cNvPr id="0" name=""/>
        <dsp:cNvSpPr/>
      </dsp:nvSpPr>
      <dsp:spPr>
        <a:xfrm>
          <a:off x="186565" y="1227147"/>
          <a:ext cx="2068415" cy="16547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Курсовые работы</a:t>
          </a:r>
          <a:endParaRPr lang="ru-RU" sz="3100" kern="1200" dirty="0"/>
        </a:p>
      </dsp:txBody>
      <dsp:txXfrm>
        <a:off x="235030" y="1275612"/>
        <a:ext cx="1971485" cy="1557802"/>
      </dsp:txXfrm>
    </dsp:sp>
    <dsp:sp modelId="{39280ACC-6657-6946-B899-44F99B2A28B6}">
      <dsp:nvSpPr>
        <dsp:cNvPr id="0" name=""/>
        <dsp:cNvSpPr/>
      </dsp:nvSpPr>
      <dsp:spPr>
        <a:xfrm rot="16200000">
          <a:off x="3482998" y="1353566"/>
          <a:ext cx="1671590" cy="62052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C50B31-979F-7742-BFB8-C2DA333B6A18}">
      <dsp:nvSpPr>
        <dsp:cNvPr id="0" name=""/>
        <dsp:cNvSpPr/>
      </dsp:nvSpPr>
      <dsp:spPr>
        <a:xfrm>
          <a:off x="2489145" y="667"/>
          <a:ext cx="3659295" cy="16547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Выпускные квалификационные работы</a:t>
          </a:r>
          <a:endParaRPr lang="ru-RU" sz="3100" kern="1200" dirty="0"/>
        </a:p>
      </dsp:txBody>
      <dsp:txXfrm>
        <a:off x="2537610" y="49132"/>
        <a:ext cx="3562365" cy="1557802"/>
      </dsp:txXfrm>
    </dsp:sp>
    <dsp:sp modelId="{ED6D7D08-508A-3E47-9206-7F60F0906EBB}">
      <dsp:nvSpPr>
        <dsp:cNvPr id="0" name=""/>
        <dsp:cNvSpPr/>
      </dsp:nvSpPr>
      <dsp:spPr>
        <a:xfrm rot="19961988">
          <a:off x="5276909" y="2278986"/>
          <a:ext cx="2331826" cy="62052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947AF5-6B33-4E4C-A102-4EE30F891098}">
      <dsp:nvSpPr>
        <dsp:cNvPr id="0" name=""/>
        <dsp:cNvSpPr/>
      </dsp:nvSpPr>
      <dsp:spPr>
        <a:xfrm>
          <a:off x="6444663" y="1227133"/>
          <a:ext cx="2068415" cy="16547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Проектные работы</a:t>
          </a:r>
          <a:endParaRPr lang="ru-RU" sz="3100" kern="1200" dirty="0"/>
        </a:p>
      </dsp:txBody>
      <dsp:txXfrm>
        <a:off x="6493128" y="1275598"/>
        <a:ext cx="1971485" cy="155780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39F097-883D-784A-A62E-13F16F92CB37}">
      <dsp:nvSpPr>
        <dsp:cNvPr id="0" name=""/>
        <dsp:cNvSpPr/>
      </dsp:nvSpPr>
      <dsp:spPr>
        <a:xfrm>
          <a:off x="-5332995" y="-816703"/>
          <a:ext cx="6350290" cy="6350290"/>
        </a:xfrm>
        <a:prstGeom prst="blockArc">
          <a:avLst>
            <a:gd name="adj1" fmla="val 18900000"/>
            <a:gd name="adj2" fmla="val 2700000"/>
            <a:gd name="adj3" fmla="val 34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BE7B53-BA00-1B49-9014-D39819C30BBF}">
      <dsp:nvSpPr>
        <dsp:cNvPr id="0" name=""/>
        <dsp:cNvSpPr/>
      </dsp:nvSpPr>
      <dsp:spPr>
        <a:xfrm>
          <a:off x="379303" y="248391"/>
          <a:ext cx="8093689" cy="4965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4171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Промежуточный контроль по отдельным дисциплинам</a:t>
          </a:r>
          <a:endParaRPr lang="ru-RU" sz="1500" kern="1200" dirty="0"/>
        </a:p>
      </dsp:txBody>
      <dsp:txXfrm>
        <a:off x="379303" y="248391"/>
        <a:ext cx="8093689" cy="496593"/>
      </dsp:txXfrm>
    </dsp:sp>
    <dsp:sp modelId="{DDF3FE7D-928F-6B4E-804A-02C95899D4F2}">
      <dsp:nvSpPr>
        <dsp:cNvPr id="0" name=""/>
        <dsp:cNvSpPr/>
      </dsp:nvSpPr>
      <dsp:spPr>
        <a:xfrm>
          <a:off x="68933" y="186316"/>
          <a:ext cx="620741" cy="6207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CD5C64-A082-5541-9CB1-C1CAEF8539B7}">
      <dsp:nvSpPr>
        <dsp:cNvPr id="0" name=""/>
        <dsp:cNvSpPr/>
      </dsp:nvSpPr>
      <dsp:spPr>
        <a:xfrm>
          <a:off x="787785" y="993186"/>
          <a:ext cx="7685207" cy="4965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4171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Междисциплинарный государственный экзамен </a:t>
          </a:r>
          <a:endParaRPr lang="ru-RU" sz="1500" kern="1200" dirty="0"/>
        </a:p>
      </dsp:txBody>
      <dsp:txXfrm>
        <a:off x="787785" y="993186"/>
        <a:ext cx="7685207" cy="496593"/>
      </dsp:txXfrm>
    </dsp:sp>
    <dsp:sp modelId="{60536289-8E3D-444E-9A64-0E6D36B66A67}">
      <dsp:nvSpPr>
        <dsp:cNvPr id="0" name=""/>
        <dsp:cNvSpPr/>
      </dsp:nvSpPr>
      <dsp:spPr>
        <a:xfrm>
          <a:off x="477415" y="931112"/>
          <a:ext cx="620741" cy="6207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EEA6EF-DD0C-3342-98E6-98377FBC4897}">
      <dsp:nvSpPr>
        <dsp:cNvPr id="0" name=""/>
        <dsp:cNvSpPr/>
      </dsp:nvSpPr>
      <dsp:spPr>
        <a:xfrm>
          <a:off x="974574" y="1737982"/>
          <a:ext cx="7498419" cy="4965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4171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Независимый экзамен по английскому языку по технологии </a:t>
          </a:r>
          <a:r>
            <a:rPr lang="en-US" sz="1500" kern="1200" dirty="0" smtClean="0"/>
            <a:t>IELTS</a:t>
          </a:r>
          <a:endParaRPr lang="ru-RU" sz="1500" kern="1200" dirty="0"/>
        </a:p>
      </dsp:txBody>
      <dsp:txXfrm>
        <a:off x="974574" y="1737982"/>
        <a:ext cx="7498419" cy="496593"/>
      </dsp:txXfrm>
    </dsp:sp>
    <dsp:sp modelId="{76A3BC5D-2D02-DF47-94E6-55C8311BCDC4}">
      <dsp:nvSpPr>
        <dsp:cNvPr id="0" name=""/>
        <dsp:cNvSpPr/>
      </dsp:nvSpPr>
      <dsp:spPr>
        <a:xfrm>
          <a:off x="664203" y="1675908"/>
          <a:ext cx="620741" cy="6207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BDAB8F-12E2-644D-B036-19D4AB64E046}">
      <dsp:nvSpPr>
        <dsp:cNvPr id="0" name=""/>
        <dsp:cNvSpPr/>
      </dsp:nvSpPr>
      <dsp:spPr>
        <a:xfrm>
          <a:off x="974574" y="2482306"/>
          <a:ext cx="7498419" cy="4965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4171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Формирование контрольно-измерительных материалов</a:t>
          </a:r>
          <a:endParaRPr lang="ru-RU" sz="1500" kern="1200" dirty="0"/>
        </a:p>
      </dsp:txBody>
      <dsp:txXfrm>
        <a:off x="974574" y="2482306"/>
        <a:ext cx="7498419" cy="496593"/>
      </dsp:txXfrm>
    </dsp:sp>
    <dsp:sp modelId="{830FB723-B97B-C34C-9371-3404228212BC}">
      <dsp:nvSpPr>
        <dsp:cNvPr id="0" name=""/>
        <dsp:cNvSpPr/>
      </dsp:nvSpPr>
      <dsp:spPr>
        <a:xfrm>
          <a:off x="664203" y="2420232"/>
          <a:ext cx="620741" cy="6207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E4B05E-7965-6340-8F3B-55811A16DC62}">
      <dsp:nvSpPr>
        <dsp:cNvPr id="0" name=""/>
        <dsp:cNvSpPr/>
      </dsp:nvSpPr>
      <dsp:spPr>
        <a:xfrm>
          <a:off x="787785" y="3227102"/>
          <a:ext cx="7685207" cy="4965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4171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Тестирование иностранных студентов на уровень владения русским языком</a:t>
          </a:r>
          <a:endParaRPr lang="ru-RU" sz="1500" kern="1200" dirty="0"/>
        </a:p>
      </dsp:txBody>
      <dsp:txXfrm>
        <a:off x="787785" y="3227102"/>
        <a:ext cx="7685207" cy="496593"/>
      </dsp:txXfrm>
    </dsp:sp>
    <dsp:sp modelId="{FF6C797D-653C-C14E-B8FA-234FA203616D}">
      <dsp:nvSpPr>
        <dsp:cNvPr id="0" name=""/>
        <dsp:cNvSpPr/>
      </dsp:nvSpPr>
      <dsp:spPr>
        <a:xfrm>
          <a:off x="477415" y="3165028"/>
          <a:ext cx="620741" cy="6207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923551-B0FA-A844-AB52-813E235BFA11}">
      <dsp:nvSpPr>
        <dsp:cNvPr id="0" name=""/>
        <dsp:cNvSpPr/>
      </dsp:nvSpPr>
      <dsp:spPr>
        <a:xfrm>
          <a:off x="379303" y="3971898"/>
          <a:ext cx="8093689" cy="4965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4171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Входное тестирование кандидатов на должность сотрудников Учебных офисов образовательных программ</a:t>
          </a:r>
          <a:endParaRPr lang="ru-RU" sz="1500" kern="1200" dirty="0"/>
        </a:p>
      </dsp:txBody>
      <dsp:txXfrm>
        <a:off x="379303" y="3971898"/>
        <a:ext cx="8093689" cy="496593"/>
      </dsp:txXfrm>
    </dsp:sp>
    <dsp:sp modelId="{CB15B35B-31FD-5B47-B196-0F040EFEB682}">
      <dsp:nvSpPr>
        <dsp:cNvPr id="0" name=""/>
        <dsp:cNvSpPr/>
      </dsp:nvSpPr>
      <dsp:spPr>
        <a:xfrm>
          <a:off x="68933" y="3909824"/>
          <a:ext cx="620741" cy="6207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316E54-2B08-4441-A134-E5DC215538CA}">
      <dsp:nvSpPr>
        <dsp:cNvPr id="0" name=""/>
        <dsp:cNvSpPr/>
      </dsp:nvSpPr>
      <dsp:spPr>
        <a:xfrm>
          <a:off x="3658743" y="1848994"/>
          <a:ext cx="1320099" cy="13200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Студент</a:t>
          </a:r>
          <a:endParaRPr lang="ru-RU" sz="2000" kern="1200" dirty="0"/>
        </a:p>
      </dsp:txBody>
      <dsp:txXfrm>
        <a:off x="3852067" y="2042318"/>
        <a:ext cx="933451" cy="933451"/>
      </dsp:txXfrm>
    </dsp:sp>
    <dsp:sp modelId="{37F44616-53F4-6947-80E0-06C758831F46}">
      <dsp:nvSpPr>
        <dsp:cNvPr id="0" name=""/>
        <dsp:cNvSpPr/>
      </dsp:nvSpPr>
      <dsp:spPr>
        <a:xfrm rot="16200000">
          <a:off x="4179200" y="1369095"/>
          <a:ext cx="279186" cy="4488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4221078" y="1500740"/>
        <a:ext cx="195430" cy="269299"/>
      </dsp:txXfrm>
    </dsp:sp>
    <dsp:sp modelId="{7AEADBD6-D644-E44B-9FF3-05BEDD0EEE9D}">
      <dsp:nvSpPr>
        <dsp:cNvPr id="0" name=""/>
        <dsp:cNvSpPr/>
      </dsp:nvSpPr>
      <dsp:spPr>
        <a:xfrm>
          <a:off x="3658743" y="2126"/>
          <a:ext cx="1320099" cy="13200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Справка</a:t>
          </a:r>
          <a:endParaRPr lang="ru-RU" sz="1200" kern="1200" dirty="0"/>
        </a:p>
      </dsp:txBody>
      <dsp:txXfrm>
        <a:off x="3852067" y="195450"/>
        <a:ext cx="933451" cy="933451"/>
      </dsp:txXfrm>
    </dsp:sp>
    <dsp:sp modelId="{C2DD33CD-806E-4441-AB0D-878D2996D2BE}">
      <dsp:nvSpPr>
        <dsp:cNvPr id="0" name=""/>
        <dsp:cNvSpPr/>
      </dsp:nvSpPr>
      <dsp:spPr>
        <a:xfrm rot="19800000">
          <a:off x="4972074" y="1826861"/>
          <a:ext cx="279186" cy="4488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4977685" y="1937567"/>
        <a:ext cx="195430" cy="269299"/>
      </dsp:txXfrm>
    </dsp:sp>
    <dsp:sp modelId="{FA6A60F2-30BA-1745-BC6E-19C83E33C301}">
      <dsp:nvSpPr>
        <dsp:cNvPr id="0" name=""/>
        <dsp:cNvSpPr/>
      </dsp:nvSpPr>
      <dsp:spPr>
        <a:xfrm>
          <a:off x="5258177" y="925560"/>
          <a:ext cx="1320099" cy="13200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Мероприятия</a:t>
          </a:r>
          <a:endParaRPr lang="ru-RU" sz="1200" kern="1200" dirty="0"/>
        </a:p>
      </dsp:txBody>
      <dsp:txXfrm>
        <a:off x="5451501" y="1118884"/>
        <a:ext cx="933451" cy="933451"/>
      </dsp:txXfrm>
    </dsp:sp>
    <dsp:sp modelId="{BA4294A6-9760-C44F-9F69-2A5AE95A0DCA}">
      <dsp:nvSpPr>
        <dsp:cNvPr id="0" name=""/>
        <dsp:cNvSpPr/>
      </dsp:nvSpPr>
      <dsp:spPr>
        <a:xfrm rot="1800000">
          <a:off x="4972074" y="2742393"/>
          <a:ext cx="279186" cy="4488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4977685" y="2811221"/>
        <a:ext cx="195430" cy="269299"/>
      </dsp:txXfrm>
    </dsp:sp>
    <dsp:sp modelId="{5E81509A-8346-404E-AA69-66CEFBDBAEA0}">
      <dsp:nvSpPr>
        <dsp:cNvPr id="0" name=""/>
        <dsp:cNvSpPr/>
      </dsp:nvSpPr>
      <dsp:spPr>
        <a:xfrm>
          <a:off x="5258177" y="2772428"/>
          <a:ext cx="1320099" cy="13200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Заявление</a:t>
          </a:r>
          <a:endParaRPr lang="ru-RU" sz="1200" kern="1200" dirty="0"/>
        </a:p>
      </dsp:txBody>
      <dsp:txXfrm>
        <a:off x="5451501" y="2965752"/>
        <a:ext cx="933451" cy="933451"/>
      </dsp:txXfrm>
    </dsp:sp>
    <dsp:sp modelId="{18DA5C85-6839-2E49-AD24-A53A3C8D50CE}">
      <dsp:nvSpPr>
        <dsp:cNvPr id="0" name=""/>
        <dsp:cNvSpPr/>
      </dsp:nvSpPr>
      <dsp:spPr>
        <a:xfrm rot="5400000">
          <a:off x="4179200" y="3200159"/>
          <a:ext cx="279186" cy="4488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4221078" y="3248048"/>
        <a:ext cx="195430" cy="269299"/>
      </dsp:txXfrm>
    </dsp:sp>
    <dsp:sp modelId="{3D84092B-427B-5A49-BA23-78F5171B823C}">
      <dsp:nvSpPr>
        <dsp:cNvPr id="0" name=""/>
        <dsp:cNvSpPr/>
      </dsp:nvSpPr>
      <dsp:spPr>
        <a:xfrm>
          <a:off x="3658743" y="3695862"/>
          <a:ext cx="1320099" cy="13200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Стипендии</a:t>
          </a:r>
          <a:endParaRPr lang="ru-RU" sz="1200" kern="1200" dirty="0"/>
        </a:p>
      </dsp:txBody>
      <dsp:txXfrm>
        <a:off x="3852067" y="3889186"/>
        <a:ext cx="933451" cy="933451"/>
      </dsp:txXfrm>
    </dsp:sp>
    <dsp:sp modelId="{281B8475-14E3-1149-B88A-DBF764D947CC}">
      <dsp:nvSpPr>
        <dsp:cNvPr id="0" name=""/>
        <dsp:cNvSpPr/>
      </dsp:nvSpPr>
      <dsp:spPr>
        <a:xfrm rot="9000000">
          <a:off x="3386325" y="2742393"/>
          <a:ext cx="279186" cy="4488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0800000">
        <a:off x="3464470" y="2811221"/>
        <a:ext cx="195430" cy="269299"/>
      </dsp:txXfrm>
    </dsp:sp>
    <dsp:sp modelId="{EA0D1306-41E4-444A-829C-A46E7E0565D3}">
      <dsp:nvSpPr>
        <dsp:cNvPr id="0" name=""/>
        <dsp:cNvSpPr/>
      </dsp:nvSpPr>
      <dsp:spPr>
        <a:xfrm>
          <a:off x="2059309" y="2772428"/>
          <a:ext cx="1320099" cy="13200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Мобильность</a:t>
          </a:r>
          <a:endParaRPr lang="ru-RU" sz="1200" kern="1200" dirty="0"/>
        </a:p>
      </dsp:txBody>
      <dsp:txXfrm>
        <a:off x="2252633" y="2965752"/>
        <a:ext cx="933451" cy="933451"/>
      </dsp:txXfrm>
    </dsp:sp>
    <dsp:sp modelId="{BE5028E8-F599-9B4F-9E8C-A0787200706C}">
      <dsp:nvSpPr>
        <dsp:cNvPr id="0" name=""/>
        <dsp:cNvSpPr/>
      </dsp:nvSpPr>
      <dsp:spPr>
        <a:xfrm rot="12600000">
          <a:off x="3386325" y="1826861"/>
          <a:ext cx="279186" cy="4488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0800000">
        <a:off x="3464470" y="1937567"/>
        <a:ext cx="195430" cy="269299"/>
      </dsp:txXfrm>
    </dsp:sp>
    <dsp:sp modelId="{EB681658-2983-5D44-901C-4198283B44CA}">
      <dsp:nvSpPr>
        <dsp:cNvPr id="0" name=""/>
        <dsp:cNvSpPr/>
      </dsp:nvSpPr>
      <dsp:spPr>
        <a:xfrm>
          <a:off x="2059309" y="925560"/>
          <a:ext cx="1320099" cy="13200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/>
            <a:t>Транскрипты</a:t>
          </a:r>
          <a:endParaRPr lang="ru-RU" sz="1200" kern="1200" dirty="0"/>
        </a:p>
      </dsp:txBody>
      <dsp:txXfrm>
        <a:off x="2252633" y="1118884"/>
        <a:ext cx="933451" cy="933451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39F097-883D-784A-A62E-13F16F92CB37}">
      <dsp:nvSpPr>
        <dsp:cNvPr id="0" name=""/>
        <dsp:cNvSpPr/>
      </dsp:nvSpPr>
      <dsp:spPr>
        <a:xfrm>
          <a:off x="-5781189" y="-885373"/>
          <a:ext cx="6886874" cy="6886874"/>
        </a:xfrm>
        <a:prstGeom prst="blockArc">
          <a:avLst>
            <a:gd name="adj1" fmla="val 18900000"/>
            <a:gd name="adj2" fmla="val 2700000"/>
            <a:gd name="adj3" fmla="val 31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BE7B53-BA00-1B49-9014-D39819C30BBF}">
      <dsp:nvSpPr>
        <dsp:cNvPr id="0" name=""/>
        <dsp:cNvSpPr/>
      </dsp:nvSpPr>
      <dsp:spPr>
        <a:xfrm>
          <a:off x="358896" y="232579"/>
          <a:ext cx="8111295" cy="4649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9057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Наполнение сайта дисциплины контентом, а затем оперативное его тиражирование при необходимости</a:t>
          </a:r>
          <a:endParaRPr lang="ru-RU" sz="1400" kern="1200" dirty="0"/>
        </a:p>
      </dsp:txBody>
      <dsp:txXfrm>
        <a:off x="358896" y="232579"/>
        <a:ext cx="8111295" cy="464953"/>
      </dsp:txXfrm>
    </dsp:sp>
    <dsp:sp modelId="{DDF3FE7D-928F-6B4E-804A-02C95899D4F2}">
      <dsp:nvSpPr>
        <dsp:cNvPr id="0" name=""/>
        <dsp:cNvSpPr/>
      </dsp:nvSpPr>
      <dsp:spPr>
        <a:xfrm>
          <a:off x="68300" y="174459"/>
          <a:ext cx="581192" cy="5811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CD5C64-A082-5541-9CB1-C1CAEF8539B7}">
      <dsp:nvSpPr>
        <dsp:cNvPr id="0" name=""/>
        <dsp:cNvSpPr/>
      </dsp:nvSpPr>
      <dsp:spPr>
        <a:xfrm>
          <a:off x="779953" y="930418"/>
          <a:ext cx="7690238" cy="4649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9057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Индивидуальное назначение заданий студентам, установление </a:t>
          </a:r>
          <a:r>
            <a:rPr lang="ru-RU" sz="1400" kern="1200" dirty="0" err="1" smtClean="0"/>
            <a:t>дедлайнов</a:t>
          </a:r>
          <a:r>
            <a:rPr lang="ru-RU" sz="1400" kern="1200" dirty="0" smtClean="0"/>
            <a:t>, возможность скачать задания в одном месте одной кнопкой  </a:t>
          </a:r>
          <a:endParaRPr lang="ru-RU" sz="1400" kern="1200" dirty="0"/>
        </a:p>
      </dsp:txBody>
      <dsp:txXfrm>
        <a:off x="779953" y="930418"/>
        <a:ext cx="7690238" cy="464953"/>
      </dsp:txXfrm>
    </dsp:sp>
    <dsp:sp modelId="{60536289-8E3D-444E-9A64-0E6D36B66A67}">
      <dsp:nvSpPr>
        <dsp:cNvPr id="0" name=""/>
        <dsp:cNvSpPr/>
      </dsp:nvSpPr>
      <dsp:spPr>
        <a:xfrm>
          <a:off x="489357" y="872299"/>
          <a:ext cx="581192" cy="5811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EEA6EF-DD0C-3342-98E6-98377FBC4897}">
      <dsp:nvSpPr>
        <dsp:cNvPr id="0" name=""/>
        <dsp:cNvSpPr/>
      </dsp:nvSpPr>
      <dsp:spPr>
        <a:xfrm>
          <a:off x="1010690" y="1627746"/>
          <a:ext cx="7459500" cy="4649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9057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Возможность проведения промежуточного контроля с использованием тестов</a:t>
          </a:r>
          <a:endParaRPr lang="ru-RU" sz="1400" kern="1200" dirty="0"/>
        </a:p>
      </dsp:txBody>
      <dsp:txXfrm>
        <a:off x="1010690" y="1627746"/>
        <a:ext cx="7459500" cy="464953"/>
      </dsp:txXfrm>
    </dsp:sp>
    <dsp:sp modelId="{76A3BC5D-2D02-DF47-94E6-55C8311BCDC4}">
      <dsp:nvSpPr>
        <dsp:cNvPr id="0" name=""/>
        <dsp:cNvSpPr/>
      </dsp:nvSpPr>
      <dsp:spPr>
        <a:xfrm>
          <a:off x="720094" y="1569627"/>
          <a:ext cx="581192" cy="5811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BDAB8F-12E2-644D-B036-19D4AB64E046}">
      <dsp:nvSpPr>
        <dsp:cNvPr id="0" name=""/>
        <dsp:cNvSpPr/>
      </dsp:nvSpPr>
      <dsp:spPr>
        <a:xfrm>
          <a:off x="1084363" y="2325586"/>
          <a:ext cx="7385828" cy="4649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9057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Уведомление студентов</a:t>
          </a:r>
          <a:endParaRPr lang="ru-RU" sz="1400" kern="1200" dirty="0"/>
        </a:p>
      </dsp:txBody>
      <dsp:txXfrm>
        <a:off x="1084363" y="2325586"/>
        <a:ext cx="7385828" cy="464953"/>
      </dsp:txXfrm>
    </dsp:sp>
    <dsp:sp modelId="{830FB723-B97B-C34C-9371-3404228212BC}">
      <dsp:nvSpPr>
        <dsp:cNvPr id="0" name=""/>
        <dsp:cNvSpPr/>
      </dsp:nvSpPr>
      <dsp:spPr>
        <a:xfrm>
          <a:off x="793767" y="2267467"/>
          <a:ext cx="581192" cy="5811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E4B05E-7965-6340-8F3B-55811A16DC62}">
      <dsp:nvSpPr>
        <dsp:cNvPr id="0" name=""/>
        <dsp:cNvSpPr/>
      </dsp:nvSpPr>
      <dsp:spPr>
        <a:xfrm>
          <a:off x="1010690" y="3023426"/>
          <a:ext cx="7459500" cy="4649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9057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Отслеживание активности студентов в рамках дисциплины (форму, последовательность выполнения заданий и т.д.)</a:t>
          </a:r>
          <a:endParaRPr lang="ru-RU" sz="1400" kern="1200" dirty="0"/>
        </a:p>
      </dsp:txBody>
      <dsp:txXfrm>
        <a:off x="1010690" y="3023426"/>
        <a:ext cx="7459500" cy="464953"/>
      </dsp:txXfrm>
    </dsp:sp>
    <dsp:sp modelId="{FF6C797D-653C-C14E-B8FA-234FA203616D}">
      <dsp:nvSpPr>
        <dsp:cNvPr id="0" name=""/>
        <dsp:cNvSpPr/>
      </dsp:nvSpPr>
      <dsp:spPr>
        <a:xfrm>
          <a:off x="720094" y="2965307"/>
          <a:ext cx="581192" cy="5811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923551-B0FA-A844-AB52-813E235BFA11}">
      <dsp:nvSpPr>
        <dsp:cNvPr id="0" name=""/>
        <dsp:cNvSpPr/>
      </dsp:nvSpPr>
      <dsp:spPr>
        <a:xfrm>
          <a:off x="779953" y="3720754"/>
          <a:ext cx="7690238" cy="4649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9057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Возможность работы с группой студентов из разных образовательных программ (например, дисциплины </a:t>
          </a:r>
          <a:r>
            <a:rPr lang="ru-RU" sz="1400" kern="1200" dirty="0" err="1" smtClean="0"/>
            <a:t>МАГоЛЕГО</a:t>
          </a:r>
          <a:r>
            <a:rPr lang="ru-RU" sz="1400" kern="1200" dirty="0" smtClean="0"/>
            <a:t> и </a:t>
          </a:r>
          <a:r>
            <a:rPr lang="ru-RU" sz="1400" kern="1200" dirty="0" err="1" smtClean="0"/>
            <a:t>майноры</a:t>
          </a:r>
          <a:r>
            <a:rPr lang="ru-RU" sz="1400" kern="1200" dirty="0" smtClean="0"/>
            <a:t>)</a:t>
          </a:r>
        </a:p>
      </dsp:txBody>
      <dsp:txXfrm>
        <a:off x="779953" y="3720754"/>
        <a:ext cx="7690238" cy="464953"/>
      </dsp:txXfrm>
    </dsp:sp>
    <dsp:sp modelId="{CB15B35B-31FD-5B47-B196-0F040EFEB682}">
      <dsp:nvSpPr>
        <dsp:cNvPr id="0" name=""/>
        <dsp:cNvSpPr/>
      </dsp:nvSpPr>
      <dsp:spPr>
        <a:xfrm>
          <a:off x="489357" y="3662635"/>
          <a:ext cx="581192" cy="5811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F6F178-E60C-4E7E-B762-46725761770C}">
      <dsp:nvSpPr>
        <dsp:cNvPr id="0" name=""/>
        <dsp:cNvSpPr/>
      </dsp:nvSpPr>
      <dsp:spPr>
        <a:xfrm>
          <a:off x="358896" y="4418594"/>
          <a:ext cx="8111295" cy="4649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9057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Возможность организации дистанционного обучения студентов (очно-заочные программы) и контроля знаний слушателей ДПО</a:t>
          </a:r>
        </a:p>
      </dsp:txBody>
      <dsp:txXfrm>
        <a:off x="358896" y="4418594"/>
        <a:ext cx="8111295" cy="464953"/>
      </dsp:txXfrm>
    </dsp:sp>
    <dsp:sp modelId="{52604368-5983-4E10-BA41-498D0D064F06}">
      <dsp:nvSpPr>
        <dsp:cNvPr id="0" name=""/>
        <dsp:cNvSpPr/>
      </dsp:nvSpPr>
      <dsp:spPr>
        <a:xfrm>
          <a:off x="68300" y="4360475"/>
          <a:ext cx="581192" cy="5811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EB361D-5217-824F-9C70-0D3FFA62E26A}">
      <dsp:nvSpPr>
        <dsp:cNvPr id="0" name=""/>
        <dsp:cNvSpPr/>
      </dsp:nvSpPr>
      <dsp:spPr>
        <a:xfrm>
          <a:off x="0" y="3328"/>
          <a:ext cx="8833501" cy="4198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Студент</a:t>
          </a:r>
          <a:endParaRPr lang="ru-RU" sz="1800" kern="1200" dirty="0"/>
        </a:p>
      </dsp:txBody>
      <dsp:txXfrm>
        <a:off x="20493" y="23821"/>
        <a:ext cx="8792515" cy="378821"/>
      </dsp:txXfrm>
    </dsp:sp>
    <dsp:sp modelId="{7069BAB5-9620-F642-A0A1-20CF2CEFB67C}">
      <dsp:nvSpPr>
        <dsp:cNvPr id="0" name=""/>
        <dsp:cNvSpPr/>
      </dsp:nvSpPr>
      <dsp:spPr>
        <a:xfrm>
          <a:off x="0" y="423135"/>
          <a:ext cx="8833501" cy="1144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464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Персональные данные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Все приказы по студенту и его движение внутри вышки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Назначенные дисциплины, практики, курсовые и ВКР и оценки по ним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Получение стипендий, участие в академической мобильности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Автоматизация многих бизнес-процессов по сопровождению студентов (справки, ведомости, дипломы и </a:t>
          </a:r>
          <a:r>
            <a:rPr lang="ru-RU" sz="1400" kern="1200" dirty="0" err="1" smtClean="0"/>
            <a:t>пр</a:t>
          </a:r>
          <a:r>
            <a:rPr lang="ru-RU" sz="1400" kern="1200" dirty="0" smtClean="0"/>
            <a:t>)</a:t>
          </a:r>
          <a:endParaRPr lang="ru-RU" sz="1400" kern="1200" dirty="0"/>
        </a:p>
      </dsp:txBody>
      <dsp:txXfrm>
        <a:off x="0" y="423135"/>
        <a:ext cx="8833501" cy="1144214"/>
      </dsp:txXfrm>
    </dsp:sp>
    <dsp:sp modelId="{6F6654A3-1572-DA42-BF34-5E2083BBBD3D}">
      <dsp:nvSpPr>
        <dsp:cNvPr id="0" name=""/>
        <dsp:cNvSpPr/>
      </dsp:nvSpPr>
      <dsp:spPr>
        <a:xfrm>
          <a:off x="0" y="1567350"/>
          <a:ext cx="8833501" cy="41980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Нагрузка кафедры</a:t>
          </a:r>
        </a:p>
      </dsp:txBody>
      <dsp:txXfrm>
        <a:off x="20493" y="1587843"/>
        <a:ext cx="8792515" cy="378821"/>
      </dsp:txXfrm>
    </dsp:sp>
    <dsp:sp modelId="{E7E469BC-C3FC-3C41-867B-76521F06DCE2}">
      <dsp:nvSpPr>
        <dsp:cNvPr id="0" name=""/>
        <dsp:cNvSpPr/>
      </dsp:nvSpPr>
      <dsp:spPr>
        <a:xfrm>
          <a:off x="0" y="1987157"/>
          <a:ext cx="8833501" cy="1144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464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Данные о преподавателях (</a:t>
          </a:r>
          <a:r>
            <a:rPr lang="ru-RU" sz="1400" kern="1200" dirty="0" err="1" smtClean="0"/>
            <a:t>фио</a:t>
          </a:r>
          <a:r>
            <a:rPr lang="ru-RU" sz="1400" kern="1200" dirty="0" smtClean="0"/>
            <a:t>, звание, должность, доля ставки)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Данные о дисциплинах, порученных кафедре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Распределение учебной нагрузки и фиксация факта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Автоматизация приложений к ГПД и индивидуального плана ППС и всей кафедры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Данные о студентах, прикрепленных к любой дисциплине кафедры</a:t>
          </a:r>
        </a:p>
      </dsp:txBody>
      <dsp:txXfrm>
        <a:off x="0" y="1987157"/>
        <a:ext cx="8833501" cy="1144214"/>
      </dsp:txXfrm>
    </dsp:sp>
    <dsp:sp modelId="{379778A8-B1EE-5B41-8C62-45AFE06C5F7F}">
      <dsp:nvSpPr>
        <dsp:cNvPr id="0" name=""/>
        <dsp:cNvSpPr/>
      </dsp:nvSpPr>
      <dsp:spPr>
        <a:xfrm>
          <a:off x="0" y="3131371"/>
          <a:ext cx="8833501" cy="41980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Рабочие учебные планы</a:t>
          </a:r>
        </a:p>
      </dsp:txBody>
      <dsp:txXfrm>
        <a:off x="20493" y="3151864"/>
        <a:ext cx="8792515" cy="378821"/>
      </dsp:txXfrm>
    </dsp:sp>
    <dsp:sp modelId="{088669EA-DBDA-B944-9CC6-0A3290825D22}">
      <dsp:nvSpPr>
        <dsp:cNvPr id="0" name=""/>
        <dsp:cNvSpPr/>
      </dsp:nvSpPr>
      <dsp:spPr>
        <a:xfrm>
          <a:off x="0" y="3551178"/>
          <a:ext cx="8833501" cy="461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464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Стандарты, базовые и рабочие учебные планы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Автоматизация процесса согласования планов</a:t>
          </a:r>
        </a:p>
      </dsp:txBody>
      <dsp:txXfrm>
        <a:off x="0" y="3551178"/>
        <a:ext cx="8833501" cy="461700"/>
      </dsp:txXfrm>
    </dsp:sp>
    <dsp:sp modelId="{6FF57DB0-FCB7-C24C-A47D-EDBE11507A70}">
      <dsp:nvSpPr>
        <dsp:cNvPr id="0" name=""/>
        <dsp:cNvSpPr/>
      </dsp:nvSpPr>
      <dsp:spPr>
        <a:xfrm>
          <a:off x="0" y="4012878"/>
          <a:ext cx="8833501" cy="41980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Выпускник</a:t>
          </a:r>
        </a:p>
      </dsp:txBody>
      <dsp:txXfrm>
        <a:off x="20493" y="4033371"/>
        <a:ext cx="8792515" cy="378821"/>
      </dsp:txXfrm>
    </dsp:sp>
    <dsp:sp modelId="{2FED51DD-2921-654F-8717-EDE8BEB50142}">
      <dsp:nvSpPr>
        <dsp:cNvPr id="0" name=""/>
        <dsp:cNvSpPr/>
      </dsp:nvSpPr>
      <dsp:spPr>
        <a:xfrm>
          <a:off x="0" y="4432685"/>
          <a:ext cx="8833501" cy="461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464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Контактные данные выпускников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Данные о </a:t>
          </a:r>
          <a:r>
            <a:rPr lang="ru-RU" sz="1400" kern="1200" smtClean="0"/>
            <a:t>выданных дипломах</a:t>
          </a:r>
          <a:endParaRPr lang="ru-RU" sz="1400" kern="1200" dirty="0" smtClean="0"/>
        </a:p>
      </dsp:txBody>
      <dsp:txXfrm>
        <a:off x="0" y="4432685"/>
        <a:ext cx="8833501" cy="461700"/>
      </dsp:txXfrm>
    </dsp:sp>
    <dsp:sp modelId="{12534E4B-3EC2-1949-8649-470A1BE8D219}">
      <dsp:nvSpPr>
        <dsp:cNvPr id="0" name=""/>
        <dsp:cNvSpPr/>
      </dsp:nvSpPr>
      <dsp:spPr>
        <a:xfrm>
          <a:off x="0" y="4894386"/>
          <a:ext cx="8833501" cy="419807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Абитуриент</a:t>
          </a:r>
        </a:p>
      </dsp:txBody>
      <dsp:txXfrm>
        <a:off x="20493" y="4914879"/>
        <a:ext cx="8792515" cy="3788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4BE620-2E4E-DB4D-AEC8-EBC882DB9175}">
      <dsp:nvSpPr>
        <dsp:cNvPr id="0" name=""/>
        <dsp:cNvSpPr/>
      </dsp:nvSpPr>
      <dsp:spPr>
        <a:xfrm>
          <a:off x="5247721" y="3439692"/>
          <a:ext cx="2498835" cy="16186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Менеджер департамента</a:t>
          </a:r>
          <a:endParaRPr lang="ru-RU" sz="1600" kern="1200" dirty="0"/>
        </a:p>
      </dsp:txBody>
      <dsp:txXfrm>
        <a:off x="6032929" y="3879919"/>
        <a:ext cx="1678071" cy="1142895"/>
      </dsp:txXfrm>
    </dsp:sp>
    <dsp:sp modelId="{F898BFEF-E8FF-644D-AF1D-3759C5783E97}">
      <dsp:nvSpPr>
        <dsp:cNvPr id="0" name=""/>
        <dsp:cNvSpPr/>
      </dsp:nvSpPr>
      <dsp:spPr>
        <a:xfrm>
          <a:off x="1170673" y="3439692"/>
          <a:ext cx="2498835" cy="16186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Приемная комиссия</a:t>
          </a:r>
          <a:endParaRPr lang="ru-RU" sz="1600" kern="1200" dirty="0"/>
        </a:p>
      </dsp:txBody>
      <dsp:txXfrm>
        <a:off x="1206230" y="3879919"/>
        <a:ext cx="1678071" cy="1142895"/>
      </dsp:txXfrm>
    </dsp:sp>
    <dsp:sp modelId="{93BFA19D-9897-F240-A17F-F641ED4D85F6}">
      <dsp:nvSpPr>
        <dsp:cNvPr id="0" name=""/>
        <dsp:cNvSpPr/>
      </dsp:nvSpPr>
      <dsp:spPr>
        <a:xfrm>
          <a:off x="5247721" y="0"/>
          <a:ext cx="2498835" cy="16186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err="1" smtClean="0"/>
            <a:t>Академруководитель</a:t>
          </a:r>
          <a:r>
            <a:rPr lang="ru-RU" sz="1600" kern="1200" dirty="0" smtClean="0"/>
            <a:t>/ менеджер ОП</a:t>
          </a:r>
          <a:endParaRPr lang="ru-RU" sz="1600" kern="1200" dirty="0"/>
        </a:p>
      </dsp:txBody>
      <dsp:txXfrm>
        <a:off x="6032929" y="35557"/>
        <a:ext cx="1678071" cy="1142895"/>
      </dsp:txXfrm>
    </dsp:sp>
    <dsp:sp modelId="{A1BF631D-F805-2144-B00A-1F869A3D2626}">
      <dsp:nvSpPr>
        <dsp:cNvPr id="0" name=""/>
        <dsp:cNvSpPr/>
      </dsp:nvSpPr>
      <dsp:spPr>
        <a:xfrm>
          <a:off x="1170673" y="0"/>
          <a:ext cx="2498835" cy="16186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Учебный офис образовательной программы</a:t>
          </a:r>
          <a:endParaRPr lang="ru-RU" sz="1600" kern="1200" dirty="0"/>
        </a:p>
      </dsp:txBody>
      <dsp:txXfrm>
        <a:off x="1206230" y="35557"/>
        <a:ext cx="1678071" cy="1142895"/>
      </dsp:txXfrm>
    </dsp:sp>
    <dsp:sp modelId="{1C94C3EC-2293-5146-B778-637D764D02AF}">
      <dsp:nvSpPr>
        <dsp:cNvPr id="0" name=""/>
        <dsp:cNvSpPr/>
      </dsp:nvSpPr>
      <dsp:spPr>
        <a:xfrm>
          <a:off x="2217756" y="288327"/>
          <a:ext cx="2190275" cy="2190275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Студент/</a:t>
          </a:r>
          <a:r>
            <a:rPr lang="en-US" sz="2000" kern="1200" dirty="0" smtClean="0"/>
            <a:t> </a:t>
          </a:r>
          <a:r>
            <a:rPr lang="ru-RU" sz="2000" kern="1200" dirty="0" smtClean="0"/>
            <a:t>выпускник</a:t>
          </a:r>
          <a:endParaRPr lang="ru-RU" sz="2000" kern="1200" dirty="0"/>
        </a:p>
      </dsp:txBody>
      <dsp:txXfrm>
        <a:off x="2859273" y="929844"/>
        <a:ext cx="1548758" cy="1548758"/>
      </dsp:txXfrm>
    </dsp:sp>
    <dsp:sp modelId="{EFB78B64-2E41-A342-B3AA-EC1E65A6C5EC}">
      <dsp:nvSpPr>
        <dsp:cNvPr id="0" name=""/>
        <dsp:cNvSpPr/>
      </dsp:nvSpPr>
      <dsp:spPr>
        <a:xfrm rot="5400000">
          <a:off x="4509199" y="288327"/>
          <a:ext cx="2190275" cy="2190275"/>
        </a:xfrm>
        <a:prstGeom prst="pieWedg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РУПы</a:t>
          </a:r>
          <a:endParaRPr lang="ru-RU" sz="2000" kern="1200" dirty="0"/>
        </a:p>
      </dsp:txBody>
      <dsp:txXfrm rot="-5400000">
        <a:off x="4509199" y="929844"/>
        <a:ext cx="1548758" cy="1548758"/>
      </dsp:txXfrm>
    </dsp:sp>
    <dsp:sp modelId="{7E2165C9-19B8-EF4A-BEA7-8576F8029631}">
      <dsp:nvSpPr>
        <dsp:cNvPr id="0" name=""/>
        <dsp:cNvSpPr/>
      </dsp:nvSpPr>
      <dsp:spPr>
        <a:xfrm rot="10800000">
          <a:off x="4509199" y="2579769"/>
          <a:ext cx="2190275" cy="2190275"/>
        </a:xfrm>
        <a:prstGeom prst="pieWedg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Нагрузка</a:t>
          </a:r>
          <a:endParaRPr lang="ru-RU" sz="2000" kern="1200" dirty="0"/>
        </a:p>
      </dsp:txBody>
      <dsp:txXfrm rot="10800000">
        <a:off x="4509199" y="2579769"/>
        <a:ext cx="1548758" cy="1548758"/>
      </dsp:txXfrm>
    </dsp:sp>
    <dsp:sp modelId="{78C80FB4-0FBB-914D-B4D8-882A3E5E9B6C}">
      <dsp:nvSpPr>
        <dsp:cNvPr id="0" name=""/>
        <dsp:cNvSpPr/>
      </dsp:nvSpPr>
      <dsp:spPr>
        <a:xfrm rot="16200000">
          <a:off x="2217756" y="2579769"/>
          <a:ext cx="2190275" cy="2190275"/>
        </a:xfrm>
        <a:prstGeom prst="pieWedg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Абитуриент</a:t>
          </a:r>
          <a:endParaRPr lang="ru-RU" sz="2000" kern="1200" dirty="0"/>
        </a:p>
      </dsp:txBody>
      <dsp:txXfrm rot="5400000">
        <a:off x="2859273" y="2579769"/>
        <a:ext cx="1548758" cy="1548758"/>
      </dsp:txXfrm>
    </dsp:sp>
    <dsp:sp modelId="{BB98C9B5-F663-DF49-A7C1-CE3D158044AE}">
      <dsp:nvSpPr>
        <dsp:cNvPr id="0" name=""/>
        <dsp:cNvSpPr/>
      </dsp:nvSpPr>
      <dsp:spPr>
        <a:xfrm>
          <a:off x="4080502" y="2073932"/>
          <a:ext cx="756226" cy="657588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DD514C52-5D62-8F46-8953-05EDFE82C097}">
      <dsp:nvSpPr>
        <dsp:cNvPr id="0" name=""/>
        <dsp:cNvSpPr/>
      </dsp:nvSpPr>
      <dsp:spPr>
        <a:xfrm rot="10800000">
          <a:off x="4080502" y="2326851"/>
          <a:ext cx="756226" cy="657588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56B953-E4C0-5F45-B2C5-77263860015A}">
      <dsp:nvSpPr>
        <dsp:cNvPr id="0" name=""/>
        <dsp:cNvSpPr/>
      </dsp:nvSpPr>
      <dsp:spPr>
        <a:xfrm>
          <a:off x="3328097" y="0"/>
          <a:ext cx="2178467" cy="217879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96038A-32A6-5244-9C4E-9B4A07603C8D}">
      <dsp:nvSpPr>
        <dsp:cNvPr id="0" name=""/>
        <dsp:cNvSpPr/>
      </dsp:nvSpPr>
      <dsp:spPr>
        <a:xfrm>
          <a:off x="3809610" y="786612"/>
          <a:ext cx="1210532" cy="605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Стандарт – БУП – РУП</a:t>
          </a:r>
          <a:endParaRPr lang="ru-RU" sz="1600" kern="1200" dirty="0"/>
        </a:p>
      </dsp:txBody>
      <dsp:txXfrm>
        <a:off x="3809610" y="786612"/>
        <a:ext cx="1210532" cy="605121"/>
      </dsp:txXfrm>
    </dsp:sp>
    <dsp:sp modelId="{0A138AEE-C709-1A44-AF03-CDE70FB7A81C}">
      <dsp:nvSpPr>
        <dsp:cNvPr id="0" name=""/>
        <dsp:cNvSpPr/>
      </dsp:nvSpPr>
      <dsp:spPr>
        <a:xfrm>
          <a:off x="2723035" y="1251881"/>
          <a:ext cx="2178467" cy="217879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3">
                <a:hueOff val="5625133"/>
                <a:satOff val="-8440"/>
                <a:lumOff val="-13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5625133"/>
                <a:satOff val="-8440"/>
                <a:lumOff val="-13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27D048F-0E00-9642-9A57-6FE52FC156A9}">
      <dsp:nvSpPr>
        <dsp:cNvPr id="0" name=""/>
        <dsp:cNvSpPr/>
      </dsp:nvSpPr>
      <dsp:spPr>
        <a:xfrm>
          <a:off x="3207003" y="2045735"/>
          <a:ext cx="1210532" cy="605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Распределение нагрузки ППС</a:t>
          </a:r>
          <a:endParaRPr lang="ru-RU" sz="1600" kern="1200" dirty="0"/>
        </a:p>
      </dsp:txBody>
      <dsp:txXfrm>
        <a:off x="3207003" y="2045735"/>
        <a:ext cx="1210532" cy="605121"/>
      </dsp:txXfrm>
    </dsp:sp>
    <dsp:sp modelId="{85E3E189-8CDB-F54B-A931-E01F72802B44}">
      <dsp:nvSpPr>
        <dsp:cNvPr id="0" name=""/>
        <dsp:cNvSpPr/>
      </dsp:nvSpPr>
      <dsp:spPr>
        <a:xfrm>
          <a:off x="3483146" y="2653572"/>
          <a:ext cx="1871640" cy="187239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3">
                <a:hueOff val="11250266"/>
                <a:satOff val="-16880"/>
                <a:lumOff val="-274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11250266"/>
                <a:satOff val="-16880"/>
                <a:lumOff val="-274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D27CBA-D074-4B46-B520-06B4C6AB37C2}">
      <dsp:nvSpPr>
        <dsp:cNvPr id="0" name=""/>
        <dsp:cNvSpPr/>
      </dsp:nvSpPr>
      <dsp:spPr>
        <a:xfrm>
          <a:off x="3812473" y="3306668"/>
          <a:ext cx="1210532" cy="605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Назначение ИУП студентам</a:t>
          </a:r>
          <a:endParaRPr lang="ru-RU" sz="1600" kern="1200" dirty="0"/>
        </a:p>
      </dsp:txBody>
      <dsp:txXfrm>
        <a:off x="3812473" y="3306668"/>
        <a:ext cx="1210532" cy="60512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56B953-E4C0-5F45-B2C5-77263860015A}">
      <dsp:nvSpPr>
        <dsp:cNvPr id="0" name=""/>
        <dsp:cNvSpPr/>
      </dsp:nvSpPr>
      <dsp:spPr>
        <a:xfrm>
          <a:off x="3328097" y="0"/>
          <a:ext cx="2178467" cy="217879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96038A-32A6-5244-9C4E-9B4A07603C8D}">
      <dsp:nvSpPr>
        <dsp:cNvPr id="0" name=""/>
        <dsp:cNvSpPr/>
      </dsp:nvSpPr>
      <dsp:spPr>
        <a:xfrm>
          <a:off x="3809610" y="786612"/>
          <a:ext cx="1210532" cy="605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Стандарт – БУП – РУП</a:t>
          </a:r>
          <a:endParaRPr lang="ru-RU" sz="1600" kern="1200" dirty="0"/>
        </a:p>
      </dsp:txBody>
      <dsp:txXfrm>
        <a:off x="3809610" y="786612"/>
        <a:ext cx="1210532" cy="605121"/>
      </dsp:txXfrm>
    </dsp:sp>
    <dsp:sp modelId="{0A138AEE-C709-1A44-AF03-CDE70FB7A81C}">
      <dsp:nvSpPr>
        <dsp:cNvPr id="0" name=""/>
        <dsp:cNvSpPr/>
      </dsp:nvSpPr>
      <dsp:spPr>
        <a:xfrm>
          <a:off x="2723035" y="1251881"/>
          <a:ext cx="2178467" cy="217879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3">
                <a:hueOff val="5625133"/>
                <a:satOff val="-8440"/>
                <a:lumOff val="-13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5625133"/>
                <a:satOff val="-8440"/>
                <a:lumOff val="-13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27D048F-0E00-9642-9A57-6FE52FC156A9}">
      <dsp:nvSpPr>
        <dsp:cNvPr id="0" name=""/>
        <dsp:cNvSpPr/>
      </dsp:nvSpPr>
      <dsp:spPr>
        <a:xfrm>
          <a:off x="3207003" y="2045735"/>
          <a:ext cx="1210532" cy="605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Распределение нагрузки ППС</a:t>
          </a:r>
          <a:endParaRPr lang="ru-RU" sz="1600" kern="1200" dirty="0"/>
        </a:p>
      </dsp:txBody>
      <dsp:txXfrm>
        <a:off x="3207003" y="2045735"/>
        <a:ext cx="1210532" cy="605121"/>
      </dsp:txXfrm>
    </dsp:sp>
    <dsp:sp modelId="{85E3E189-8CDB-F54B-A931-E01F72802B44}">
      <dsp:nvSpPr>
        <dsp:cNvPr id="0" name=""/>
        <dsp:cNvSpPr/>
      </dsp:nvSpPr>
      <dsp:spPr>
        <a:xfrm>
          <a:off x="3483146" y="2653572"/>
          <a:ext cx="1871640" cy="187239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3">
                <a:hueOff val="11250266"/>
                <a:satOff val="-16880"/>
                <a:lumOff val="-274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11250266"/>
                <a:satOff val="-16880"/>
                <a:lumOff val="-274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D27CBA-D074-4B46-B520-06B4C6AB37C2}">
      <dsp:nvSpPr>
        <dsp:cNvPr id="0" name=""/>
        <dsp:cNvSpPr/>
      </dsp:nvSpPr>
      <dsp:spPr>
        <a:xfrm>
          <a:off x="3812473" y="3306668"/>
          <a:ext cx="1210532" cy="605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Назначение ИУП студентам</a:t>
          </a:r>
          <a:endParaRPr lang="ru-RU" sz="1600" kern="1200" dirty="0"/>
        </a:p>
      </dsp:txBody>
      <dsp:txXfrm>
        <a:off x="3812473" y="3306668"/>
        <a:ext cx="1210532" cy="60512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381FC4-6477-8E4D-8AA4-7ED563CE9FD5}">
      <dsp:nvSpPr>
        <dsp:cNvPr id="0" name=""/>
        <dsp:cNvSpPr/>
      </dsp:nvSpPr>
      <dsp:spPr>
        <a:xfrm>
          <a:off x="-5673773" y="-868511"/>
          <a:ext cx="6755110" cy="6755110"/>
        </a:xfrm>
        <a:prstGeom prst="blockArc">
          <a:avLst>
            <a:gd name="adj1" fmla="val 18900000"/>
            <a:gd name="adj2" fmla="val 2700000"/>
            <a:gd name="adj3" fmla="val 32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E6899F-06EA-4247-845C-2F3585F280BD}">
      <dsp:nvSpPr>
        <dsp:cNvPr id="0" name=""/>
        <dsp:cNvSpPr/>
      </dsp:nvSpPr>
      <dsp:spPr>
        <a:xfrm>
          <a:off x="402950" y="264252"/>
          <a:ext cx="8164380" cy="5283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342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Размещение материалов</a:t>
          </a:r>
          <a:endParaRPr lang="ru-RU" sz="2500" kern="1200" dirty="0"/>
        </a:p>
      </dsp:txBody>
      <dsp:txXfrm>
        <a:off x="402950" y="264252"/>
        <a:ext cx="8164380" cy="528304"/>
      </dsp:txXfrm>
    </dsp:sp>
    <dsp:sp modelId="{41E95AA2-5CD6-8C4F-867D-10B05513B835}">
      <dsp:nvSpPr>
        <dsp:cNvPr id="0" name=""/>
        <dsp:cNvSpPr/>
      </dsp:nvSpPr>
      <dsp:spPr>
        <a:xfrm>
          <a:off x="72760" y="198214"/>
          <a:ext cx="660380" cy="6603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03BCDC-D223-8F42-8591-758FFA8CCC11}">
      <dsp:nvSpPr>
        <dsp:cNvPr id="0" name=""/>
        <dsp:cNvSpPr/>
      </dsp:nvSpPr>
      <dsp:spPr>
        <a:xfrm>
          <a:off x="837516" y="1056608"/>
          <a:ext cx="7729813" cy="5283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342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Контроль самостоятельной работы студентов</a:t>
          </a:r>
          <a:endParaRPr lang="ru-RU" sz="2500" kern="1200" dirty="0"/>
        </a:p>
      </dsp:txBody>
      <dsp:txXfrm>
        <a:off x="837516" y="1056608"/>
        <a:ext cx="7729813" cy="528304"/>
      </dsp:txXfrm>
    </dsp:sp>
    <dsp:sp modelId="{5FD522CD-51F9-DA4D-A1BF-B6B6DA152C6D}">
      <dsp:nvSpPr>
        <dsp:cNvPr id="0" name=""/>
        <dsp:cNvSpPr/>
      </dsp:nvSpPr>
      <dsp:spPr>
        <a:xfrm>
          <a:off x="507326" y="990570"/>
          <a:ext cx="660380" cy="6603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E9DAA0-3BFF-C945-B271-7142602EC22B}">
      <dsp:nvSpPr>
        <dsp:cNvPr id="0" name=""/>
        <dsp:cNvSpPr/>
      </dsp:nvSpPr>
      <dsp:spPr>
        <a:xfrm>
          <a:off x="1036233" y="1848964"/>
          <a:ext cx="7531097" cy="5283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342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Создание проектов, установка сроков сдачи работ</a:t>
          </a:r>
          <a:endParaRPr lang="ru-RU" sz="2500" kern="1200" dirty="0"/>
        </a:p>
      </dsp:txBody>
      <dsp:txXfrm>
        <a:off x="1036233" y="1848964"/>
        <a:ext cx="7531097" cy="528304"/>
      </dsp:txXfrm>
    </dsp:sp>
    <dsp:sp modelId="{87BE726B-C93D-5D44-9DDE-6ED291FE5D67}">
      <dsp:nvSpPr>
        <dsp:cNvPr id="0" name=""/>
        <dsp:cNvSpPr/>
      </dsp:nvSpPr>
      <dsp:spPr>
        <a:xfrm>
          <a:off x="706042" y="1782926"/>
          <a:ext cx="660380" cy="6603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E06DB0-111E-B045-96C2-823966A068AA}">
      <dsp:nvSpPr>
        <dsp:cNvPr id="0" name=""/>
        <dsp:cNvSpPr/>
      </dsp:nvSpPr>
      <dsp:spPr>
        <a:xfrm>
          <a:off x="1036233" y="2640818"/>
          <a:ext cx="7531097" cy="5283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342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Проведение тестирования</a:t>
          </a:r>
          <a:endParaRPr lang="ru-RU" sz="2500" kern="1200" dirty="0"/>
        </a:p>
      </dsp:txBody>
      <dsp:txXfrm>
        <a:off x="1036233" y="2640818"/>
        <a:ext cx="7531097" cy="528304"/>
      </dsp:txXfrm>
    </dsp:sp>
    <dsp:sp modelId="{0D9D50CF-F4A1-D141-89AF-F61DFE9161D6}">
      <dsp:nvSpPr>
        <dsp:cNvPr id="0" name=""/>
        <dsp:cNvSpPr/>
      </dsp:nvSpPr>
      <dsp:spPr>
        <a:xfrm>
          <a:off x="706042" y="2574780"/>
          <a:ext cx="660380" cy="6603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B7D3B0-4CC9-C645-8832-07B9442FF4CB}">
      <dsp:nvSpPr>
        <dsp:cNvPr id="0" name=""/>
        <dsp:cNvSpPr/>
      </dsp:nvSpPr>
      <dsp:spPr>
        <a:xfrm>
          <a:off x="837516" y="3433175"/>
          <a:ext cx="7729813" cy="5283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342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Журнал оценок</a:t>
          </a:r>
          <a:endParaRPr lang="ru-RU" sz="2500" kern="1200" dirty="0"/>
        </a:p>
      </dsp:txBody>
      <dsp:txXfrm>
        <a:off x="837516" y="3433175"/>
        <a:ext cx="7729813" cy="528304"/>
      </dsp:txXfrm>
    </dsp:sp>
    <dsp:sp modelId="{21C414A2-9A4C-0343-BA77-3CB6B67B2F09}">
      <dsp:nvSpPr>
        <dsp:cNvPr id="0" name=""/>
        <dsp:cNvSpPr/>
      </dsp:nvSpPr>
      <dsp:spPr>
        <a:xfrm>
          <a:off x="507326" y="3367137"/>
          <a:ext cx="660380" cy="6603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CAD699-0EE4-A74B-AF03-0AA5AB05EA9F}">
      <dsp:nvSpPr>
        <dsp:cNvPr id="0" name=""/>
        <dsp:cNvSpPr/>
      </dsp:nvSpPr>
      <dsp:spPr>
        <a:xfrm>
          <a:off x="402950" y="4225531"/>
          <a:ext cx="8164380" cy="5283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342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Рассылка уведомлений</a:t>
          </a:r>
          <a:endParaRPr lang="ru-RU" sz="2500" kern="1200" dirty="0"/>
        </a:p>
      </dsp:txBody>
      <dsp:txXfrm>
        <a:off x="402950" y="4225531"/>
        <a:ext cx="8164380" cy="528304"/>
      </dsp:txXfrm>
    </dsp:sp>
    <dsp:sp modelId="{39DD4AB7-09E1-AB4E-B278-188BD83C5AFB}">
      <dsp:nvSpPr>
        <dsp:cNvPr id="0" name=""/>
        <dsp:cNvSpPr/>
      </dsp:nvSpPr>
      <dsp:spPr>
        <a:xfrm>
          <a:off x="72760" y="4159493"/>
          <a:ext cx="660380" cy="6603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B8E731-1CA1-AB4A-A6B4-F4A271A90D58}">
      <dsp:nvSpPr>
        <dsp:cNvPr id="0" name=""/>
        <dsp:cNvSpPr/>
      </dsp:nvSpPr>
      <dsp:spPr>
        <a:xfrm>
          <a:off x="-5670509" y="-868511"/>
          <a:ext cx="6755110" cy="6755110"/>
        </a:xfrm>
        <a:prstGeom prst="blockArc">
          <a:avLst>
            <a:gd name="adj1" fmla="val 18900000"/>
            <a:gd name="adj2" fmla="val 2700000"/>
            <a:gd name="adj3" fmla="val 32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2C6A5D-104D-4545-9035-07555DE5EA99}">
      <dsp:nvSpPr>
        <dsp:cNvPr id="0" name=""/>
        <dsp:cNvSpPr/>
      </dsp:nvSpPr>
      <dsp:spPr>
        <a:xfrm>
          <a:off x="352018" y="228122"/>
          <a:ext cx="8218576" cy="4560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85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Просмотр материалов дисциплины в любое удобное время</a:t>
          </a:r>
          <a:endParaRPr lang="ru-RU" sz="2100" kern="1200" dirty="0"/>
        </a:p>
      </dsp:txBody>
      <dsp:txXfrm>
        <a:off x="352018" y="228122"/>
        <a:ext cx="8218576" cy="456043"/>
      </dsp:txXfrm>
    </dsp:sp>
    <dsp:sp modelId="{1B607E04-7992-C749-9B4E-F3DD4AE29887}">
      <dsp:nvSpPr>
        <dsp:cNvPr id="0" name=""/>
        <dsp:cNvSpPr/>
      </dsp:nvSpPr>
      <dsp:spPr>
        <a:xfrm>
          <a:off x="66991" y="171116"/>
          <a:ext cx="570054" cy="5700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57012F-3E67-4A4D-8F70-E035C320E680}">
      <dsp:nvSpPr>
        <dsp:cNvPr id="0" name=""/>
        <dsp:cNvSpPr/>
      </dsp:nvSpPr>
      <dsp:spPr>
        <a:xfrm>
          <a:off x="765007" y="912589"/>
          <a:ext cx="7805588" cy="4560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85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Сдача готовых работ в электронном виде</a:t>
          </a:r>
          <a:endParaRPr lang="ru-RU" sz="2100" kern="1200" dirty="0"/>
        </a:p>
      </dsp:txBody>
      <dsp:txXfrm>
        <a:off x="765007" y="912589"/>
        <a:ext cx="7805588" cy="456043"/>
      </dsp:txXfrm>
    </dsp:sp>
    <dsp:sp modelId="{38A950CD-0A01-F64C-8EB4-5512FE2232BB}">
      <dsp:nvSpPr>
        <dsp:cNvPr id="0" name=""/>
        <dsp:cNvSpPr/>
      </dsp:nvSpPr>
      <dsp:spPr>
        <a:xfrm>
          <a:off x="479980" y="855584"/>
          <a:ext cx="570054" cy="5700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2981AA-DBD7-EE4A-B0AD-4A32B411365C}">
      <dsp:nvSpPr>
        <dsp:cNvPr id="0" name=""/>
        <dsp:cNvSpPr/>
      </dsp:nvSpPr>
      <dsp:spPr>
        <a:xfrm>
          <a:off x="991323" y="1596554"/>
          <a:ext cx="7579272" cy="4560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85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Дискуссия по актуальным проблемам в рамках дисциплины</a:t>
          </a:r>
          <a:endParaRPr lang="ru-RU" sz="2100" kern="1200" dirty="0"/>
        </a:p>
      </dsp:txBody>
      <dsp:txXfrm>
        <a:off x="991323" y="1596554"/>
        <a:ext cx="7579272" cy="456043"/>
      </dsp:txXfrm>
    </dsp:sp>
    <dsp:sp modelId="{AC09A759-9932-E34B-A1D6-246C7B274430}">
      <dsp:nvSpPr>
        <dsp:cNvPr id="0" name=""/>
        <dsp:cNvSpPr/>
      </dsp:nvSpPr>
      <dsp:spPr>
        <a:xfrm>
          <a:off x="706295" y="1539549"/>
          <a:ext cx="570054" cy="5700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BDE589-0EF6-2443-B648-C2895451697F}">
      <dsp:nvSpPr>
        <dsp:cNvPr id="0" name=""/>
        <dsp:cNvSpPr/>
      </dsp:nvSpPr>
      <dsp:spPr>
        <a:xfrm>
          <a:off x="1063583" y="2281022"/>
          <a:ext cx="7507011" cy="4560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85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Просмотр успеваемости по дисциплине</a:t>
          </a:r>
          <a:endParaRPr lang="ru-RU" sz="2100" kern="1200" dirty="0"/>
        </a:p>
      </dsp:txBody>
      <dsp:txXfrm>
        <a:off x="1063583" y="2281022"/>
        <a:ext cx="7507011" cy="456043"/>
      </dsp:txXfrm>
    </dsp:sp>
    <dsp:sp modelId="{50A4EB0C-4540-FA4D-B8CC-61D1844EA39D}">
      <dsp:nvSpPr>
        <dsp:cNvPr id="0" name=""/>
        <dsp:cNvSpPr/>
      </dsp:nvSpPr>
      <dsp:spPr>
        <a:xfrm>
          <a:off x="778556" y="2224016"/>
          <a:ext cx="570054" cy="5700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2842DC-27E3-F74C-A241-8AB7722F14A8}">
      <dsp:nvSpPr>
        <dsp:cNvPr id="0" name=""/>
        <dsp:cNvSpPr/>
      </dsp:nvSpPr>
      <dsp:spPr>
        <a:xfrm>
          <a:off x="991323" y="2965489"/>
          <a:ext cx="7579272" cy="4560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85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Зачетная книжка студента</a:t>
          </a:r>
          <a:endParaRPr lang="ru-RU" sz="2100" kern="1200" dirty="0"/>
        </a:p>
      </dsp:txBody>
      <dsp:txXfrm>
        <a:off x="991323" y="2965489"/>
        <a:ext cx="7579272" cy="456043"/>
      </dsp:txXfrm>
    </dsp:sp>
    <dsp:sp modelId="{D4758B68-A861-A147-BAFD-3A040C1D37EB}">
      <dsp:nvSpPr>
        <dsp:cNvPr id="0" name=""/>
        <dsp:cNvSpPr/>
      </dsp:nvSpPr>
      <dsp:spPr>
        <a:xfrm>
          <a:off x="706295" y="2908483"/>
          <a:ext cx="570054" cy="5700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0F72B3-6C53-9C45-BD4E-CC642FF9A517}">
      <dsp:nvSpPr>
        <dsp:cNvPr id="0" name=""/>
        <dsp:cNvSpPr/>
      </dsp:nvSpPr>
      <dsp:spPr>
        <a:xfrm>
          <a:off x="765007" y="3649454"/>
          <a:ext cx="7805588" cy="4560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85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Получение уведомлений от преподавателей</a:t>
          </a:r>
          <a:endParaRPr lang="ru-RU" sz="2100" kern="1200" dirty="0"/>
        </a:p>
      </dsp:txBody>
      <dsp:txXfrm>
        <a:off x="765007" y="3649454"/>
        <a:ext cx="7805588" cy="456043"/>
      </dsp:txXfrm>
    </dsp:sp>
    <dsp:sp modelId="{1A3DD7B6-F5FB-C647-B736-631FE4233823}">
      <dsp:nvSpPr>
        <dsp:cNvPr id="0" name=""/>
        <dsp:cNvSpPr/>
      </dsp:nvSpPr>
      <dsp:spPr>
        <a:xfrm>
          <a:off x="479980" y="3592449"/>
          <a:ext cx="570054" cy="5700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10AB8C-B184-B549-8B99-C58E1B7A2E0A}">
      <dsp:nvSpPr>
        <dsp:cNvPr id="0" name=""/>
        <dsp:cNvSpPr/>
      </dsp:nvSpPr>
      <dsp:spPr>
        <a:xfrm>
          <a:off x="352018" y="4333921"/>
          <a:ext cx="8218576" cy="4560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85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Единое окно</a:t>
          </a:r>
          <a:endParaRPr lang="ru-RU" sz="2100" kern="1200" dirty="0"/>
        </a:p>
      </dsp:txBody>
      <dsp:txXfrm>
        <a:off x="352018" y="4333921"/>
        <a:ext cx="8218576" cy="456043"/>
      </dsp:txXfrm>
    </dsp:sp>
    <dsp:sp modelId="{D018B33E-3BF9-9245-B865-CE2F923A9898}">
      <dsp:nvSpPr>
        <dsp:cNvPr id="0" name=""/>
        <dsp:cNvSpPr/>
      </dsp:nvSpPr>
      <dsp:spPr>
        <a:xfrm>
          <a:off x="66991" y="4276916"/>
          <a:ext cx="570054" cy="5700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0C1D92-0523-3040-974F-0ED78601C93B}">
      <dsp:nvSpPr>
        <dsp:cNvPr id="0" name=""/>
        <dsp:cNvSpPr/>
      </dsp:nvSpPr>
      <dsp:spPr>
        <a:xfrm rot="21073937">
          <a:off x="4058926" y="2338804"/>
          <a:ext cx="2858538" cy="2858538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Планирование учебного процесса</a:t>
          </a:r>
          <a:endParaRPr lang="ru-RU" sz="2000" kern="1200" dirty="0"/>
        </a:p>
      </dsp:txBody>
      <dsp:txXfrm>
        <a:off x="4629809" y="3008695"/>
        <a:ext cx="1709152" cy="1469347"/>
      </dsp:txXfrm>
    </dsp:sp>
    <dsp:sp modelId="{9518F452-4164-ED44-A29E-389DC6014834}">
      <dsp:nvSpPr>
        <dsp:cNvPr id="0" name=""/>
        <dsp:cNvSpPr/>
      </dsp:nvSpPr>
      <dsp:spPr>
        <a:xfrm>
          <a:off x="2047461" y="1542030"/>
          <a:ext cx="2435121" cy="2414768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Выбор дисциплин</a:t>
          </a:r>
          <a:endParaRPr lang="ru-RU" sz="1800" kern="1200" dirty="0"/>
        </a:p>
      </dsp:txBody>
      <dsp:txXfrm>
        <a:off x="2658345" y="2153629"/>
        <a:ext cx="1213353" cy="1191570"/>
      </dsp:txXfrm>
    </dsp:sp>
    <dsp:sp modelId="{E2CE5F3A-AB27-344B-AE93-618E276B937E}">
      <dsp:nvSpPr>
        <dsp:cNvPr id="0" name=""/>
        <dsp:cNvSpPr/>
      </dsp:nvSpPr>
      <dsp:spPr>
        <a:xfrm rot="20700000">
          <a:off x="3586388" y="228895"/>
          <a:ext cx="2036934" cy="2036934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Выбор тематики работ</a:t>
          </a:r>
          <a:endParaRPr lang="ru-RU" sz="2100" kern="1200" dirty="0"/>
        </a:p>
      </dsp:txBody>
      <dsp:txXfrm rot="-20700000">
        <a:off x="4033147" y="675654"/>
        <a:ext cx="1143415" cy="1143415"/>
      </dsp:txXfrm>
    </dsp:sp>
    <dsp:sp modelId="{0BB8C5EA-0EFD-7340-8115-61DDBE56C8B0}">
      <dsp:nvSpPr>
        <dsp:cNvPr id="0" name=""/>
        <dsp:cNvSpPr/>
      </dsp:nvSpPr>
      <dsp:spPr>
        <a:xfrm>
          <a:off x="3850292" y="1901075"/>
          <a:ext cx="3658929" cy="3658929"/>
        </a:xfrm>
        <a:prstGeom prst="circularArrow">
          <a:avLst>
            <a:gd name="adj1" fmla="val 4687"/>
            <a:gd name="adj2" fmla="val 299029"/>
            <a:gd name="adj3" fmla="val 2535847"/>
            <a:gd name="adj4" fmla="val 1581951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4AB6E4-2174-9744-BB53-214E090E9562}">
      <dsp:nvSpPr>
        <dsp:cNvPr id="0" name=""/>
        <dsp:cNvSpPr/>
      </dsp:nvSpPr>
      <dsp:spPr>
        <a:xfrm>
          <a:off x="1721494" y="1172669"/>
          <a:ext cx="3061168" cy="265844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6ADA25-5A23-0D42-A50A-8DD915802A02}">
      <dsp:nvSpPr>
        <dsp:cNvPr id="0" name=""/>
        <dsp:cNvSpPr/>
      </dsp:nvSpPr>
      <dsp:spPr>
        <a:xfrm>
          <a:off x="3219963" y="-273942"/>
          <a:ext cx="2866334" cy="286633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F16F71-D9F3-9B43-A7E0-001CB187ECB1}">
      <dsp:nvSpPr>
        <dsp:cNvPr id="0" name=""/>
        <dsp:cNvSpPr/>
      </dsp:nvSpPr>
      <dsp:spPr>
        <a:xfrm>
          <a:off x="1242644" y="2603"/>
          <a:ext cx="5708904" cy="5189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Соотношение кредитов базовых дисциплин и вариативной части</a:t>
          </a:r>
          <a:endParaRPr lang="ru-RU" sz="1500" kern="1200" dirty="0"/>
        </a:p>
      </dsp:txBody>
      <dsp:txXfrm>
        <a:off x="1242644" y="2603"/>
        <a:ext cx="5708904" cy="518991"/>
      </dsp:txXfrm>
    </dsp:sp>
    <dsp:sp modelId="{8132AFA9-7D29-6943-80CA-DEBE542E154B}">
      <dsp:nvSpPr>
        <dsp:cNvPr id="0" name=""/>
        <dsp:cNvSpPr/>
      </dsp:nvSpPr>
      <dsp:spPr>
        <a:xfrm>
          <a:off x="1242644" y="521595"/>
          <a:ext cx="1335883" cy="105720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60567B6-2DA5-3A45-B1A7-9935A63461C4}">
      <dsp:nvSpPr>
        <dsp:cNvPr id="0" name=""/>
        <dsp:cNvSpPr/>
      </dsp:nvSpPr>
      <dsp:spPr>
        <a:xfrm>
          <a:off x="2045063" y="521595"/>
          <a:ext cx="1335883" cy="105720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89EBCC8-F7DD-B34E-A3B1-7660695C26CF}">
      <dsp:nvSpPr>
        <dsp:cNvPr id="0" name=""/>
        <dsp:cNvSpPr/>
      </dsp:nvSpPr>
      <dsp:spPr>
        <a:xfrm>
          <a:off x="2848115" y="521595"/>
          <a:ext cx="1335883" cy="105720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9DD76DF-35F7-1744-80F1-1004F4955033}">
      <dsp:nvSpPr>
        <dsp:cNvPr id="0" name=""/>
        <dsp:cNvSpPr/>
      </dsp:nvSpPr>
      <dsp:spPr>
        <a:xfrm>
          <a:off x="3650534" y="521595"/>
          <a:ext cx="1335883" cy="105720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8128DE8-2A63-B142-8D66-18108A53394F}">
      <dsp:nvSpPr>
        <dsp:cNvPr id="0" name=""/>
        <dsp:cNvSpPr/>
      </dsp:nvSpPr>
      <dsp:spPr>
        <a:xfrm>
          <a:off x="4453586" y="521595"/>
          <a:ext cx="1335883" cy="105720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F8D7228-149B-4643-9AA9-A47958A41DEA}">
      <dsp:nvSpPr>
        <dsp:cNvPr id="0" name=""/>
        <dsp:cNvSpPr/>
      </dsp:nvSpPr>
      <dsp:spPr>
        <a:xfrm>
          <a:off x="5256004" y="521595"/>
          <a:ext cx="1335883" cy="105720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BFA225A-1B70-5D4E-856A-2F97AA78A80F}">
      <dsp:nvSpPr>
        <dsp:cNvPr id="0" name=""/>
        <dsp:cNvSpPr/>
      </dsp:nvSpPr>
      <dsp:spPr>
        <a:xfrm>
          <a:off x="6059057" y="521595"/>
          <a:ext cx="1335883" cy="105720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CBE8FFE-D549-7342-AEF1-DB3A5F760B20}">
      <dsp:nvSpPr>
        <dsp:cNvPr id="0" name=""/>
        <dsp:cNvSpPr/>
      </dsp:nvSpPr>
      <dsp:spPr>
        <a:xfrm>
          <a:off x="1242644" y="627315"/>
          <a:ext cx="5783120" cy="8457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Оригинальные образовательные стандарты НИУ ВШЭ</a:t>
          </a:r>
          <a:endParaRPr lang="ru-RU" sz="2400" kern="1200" dirty="0"/>
        </a:p>
      </dsp:txBody>
      <dsp:txXfrm>
        <a:off x="1242644" y="627315"/>
        <a:ext cx="5783120" cy="845763"/>
      </dsp:txXfrm>
    </dsp:sp>
    <dsp:sp modelId="{AE76AD3E-C2B1-9A4E-8EF8-DA31CAD2602B}">
      <dsp:nvSpPr>
        <dsp:cNvPr id="0" name=""/>
        <dsp:cNvSpPr/>
      </dsp:nvSpPr>
      <dsp:spPr>
        <a:xfrm>
          <a:off x="1242644" y="1650431"/>
          <a:ext cx="5708904" cy="5189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Организация процесса выбора дисциплин</a:t>
          </a:r>
          <a:endParaRPr lang="ru-RU" sz="1500" kern="1200" dirty="0"/>
        </a:p>
      </dsp:txBody>
      <dsp:txXfrm>
        <a:off x="1242644" y="1650431"/>
        <a:ext cx="5708904" cy="518991"/>
      </dsp:txXfrm>
    </dsp:sp>
    <dsp:sp modelId="{413D5526-8E16-2240-874D-F61F5ED24A7F}">
      <dsp:nvSpPr>
        <dsp:cNvPr id="0" name=""/>
        <dsp:cNvSpPr/>
      </dsp:nvSpPr>
      <dsp:spPr>
        <a:xfrm>
          <a:off x="1242644" y="2169422"/>
          <a:ext cx="1335883" cy="105720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B9D6BF5-492D-4540-BE22-DB0F62652F05}">
      <dsp:nvSpPr>
        <dsp:cNvPr id="0" name=""/>
        <dsp:cNvSpPr/>
      </dsp:nvSpPr>
      <dsp:spPr>
        <a:xfrm>
          <a:off x="2045063" y="2169422"/>
          <a:ext cx="1335883" cy="105720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6F7076B-E824-604F-8034-71B73143B394}">
      <dsp:nvSpPr>
        <dsp:cNvPr id="0" name=""/>
        <dsp:cNvSpPr/>
      </dsp:nvSpPr>
      <dsp:spPr>
        <a:xfrm>
          <a:off x="2848115" y="2169422"/>
          <a:ext cx="1335883" cy="105720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C8679D5-7AF6-BD4A-84E4-C24B3F9833E9}">
      <dsp:nvSpPr>
        <dsp:cNvPr id="0" name=""/>
        <dsp:cNvSpPr/>
      </dsp:nvSpPr>
      <dsp:spPr>
        <a:xfrm>
          <a:off x="3650534" y="2169422"/>
          <a:ext cx="1335883" cy="105720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A4FECEC-8EF9-304D-BFB2-FD6F4F671464}">
      <dsp:nvSpPr>
        <dsp:cNvPr id="0" name=""/>
        <dsp:cNvSpPr/>
      </dsp:nvSpPr>
      <dsp:spPr>
        <a:xfrm>
          <a:off x="4453586" y="2169422"/>
          <a:ext cx="1335883" cy="105720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1B770CB-1D88-EE47-B86C-03EFAEBBAC88}">
      <dsp:nvSpPr>
        <dsp:cNvPr id="0" name=""/>
        <dsp:cNvSpPr/>
      </dsp:nvSpPr>
      <dsp:spPr>
        <a:xfrm>
          <a:off x="5256004" y="2169422"/>
          <a:ext cx="1335883" cy="105720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6E84613-4A83-4044-AC03-6FD1750D89CE}">
      <dsp:nvSpPr>
        <dsp:cNvPr id="0" name=""/>
        <dsp:cNvSpPr/>
      </dsp:nvSpPr>
      <dsp:spPr>
        <a:xfrm>
          <a:off x="6059057" y="2169422"/>
          <a:ext cx="1335883" cy="105720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E6D00BD-F902-FF4F-9D6A-DFAEBDF0B6E1}">
      <dsp:nvSpPr>
        <dsp:cNvPr id="0" name=""/>
        <dsp:cNvSpPr/>
      </dsp:nvSpPr>
      <dsp:spPr>
        <a:xfrm>
          <a:off x="1242644" y="2275143"/>
          <a:ext cx="5783120" cy="8457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Регламент планирования и организации дисциплин по выбору и факультативов</a:t>
          </a:r>
          <a:endParaRPr lang="ru-RU" sz="2400" kern="1200" dirty="0"/>
        </a:p>
      </dsp:txBody>
      <dsp:txXfrm>
        <a:off x="1242644" y="2275143"/>
        <a:ext cx="5783120" cy="845763"/>
      </dsp:txXfrm>
    </dsp:sp>
    <dsp:sp modelId="{48CD0619-FDE9-6948-BA82-E81C774B6487}">
      <dsp:nvSpPr>
        <dsp:cNvPr id="0" name=""/>
        <dsp:cNvSpPr/>
      </dsp:nvSpPr>
      <dsp:spPr>
        <a:xfrm>
          <a:off x="1242644" y="3298259"/>
          <a:ext cx="5708904" cy="5189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Требования к вариативной части в Учебных планах</a:t>
          </a:r>
          <a:endParaRPr lang="ru-RU" sz="1500" kern="1200" dirty="0"/>
        </a:p>
      </dsp:txBody>
      <dsp:txXfrm>
        <a:off x="1242644" y="3298259"/>
        <a:ext cx="5708904" cy="518991"/>
      </dsp:txXfrm>
    </dsp:sp>
    <dsp:sp modelId="{317C5457-ADAD-7C4E-A63F-D9677D2C7C41}">
      <dsp:nvSpPr>
        <dsp:cNvPr id="0" name=""/>
        <dsp:cNvSpPr/>
      </dsp:nvSpPr>
      <dsp:spPr>
        <a:xfrm>
          <a:off x="1242644" y="3817250"/>
          <a:ext cx="1335883" cy="105720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36212DB-A74E-4240-907B-2D49FD81837F}">
      <dsp:nvSpPr>
        <dsp:cNvPr id="0" name=""/>
        <dsp:cNvSpPr/>
      </dsp:nvSpPr>
      <dsp:spPr>
        <a:xfrm>
          <a:off x="2045063" y="3817250"/>
          <a:ext cx="1335883" cy="105720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DC57945-8B83-CB44-9371-A343FECAFA16}">
      <dsp:nvSpPr>
        <dsp:cNvPr id="0" name=""/>
        <dsp:cNvSpPr/>
      </dsp:nvSpPr>
      <dsp:spPr>
        <a:xfrm>
          <a:off x="2848115" y="3817250"/>
          <a:ext cx="1335883" cy="105720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04C184A-731B-5545-A5CC-F519330919BC}">
      <dsp:nvSpPr>
        <dsp:cNvPr id="0" name=""/>
        <dsp:cNvSpPr/>
      </dsp:nvSpPr>
      <dsp:spPr>
        <a:xfrm>
          <a:off x="3650534" y="3817250"/>
          <a:ext cx="1335883" cy="105720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D63F591-7E8F-BB46-A23B-27843FA5839E}">
      <dsp:nvSpPr>
        <dsp:cNvPr id="0" name=""/>
        <dsp:cNvSpPr/>
      </dsp:nvSpPr>
      <dsp:spPr>
        <a:xfrm>
          <a:off x="4453586" y="3817250"/>
          <a:ext cx="1335883" cy="105720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D9A025C-1946-3643-94FB-D15A4155474C}">
      <dsp:nvSpPr>
        <dsp:cNvPr id="0" name=""/>
        <dsp:cNvSpPr/>
      </dsp:nvSpPr>
      <dsp:spPr>
        <a:xfrm>
          <a:off x="5256004" y="3817250"/>
          <a:ext cx="1335883" cy="105720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1C55BBD-3B06-0B41-9D11-719540457843}">
      <dsp:nvSpPr>
        <dsp:cNvPr id="0" name=""/>
        <dsp:cNvSpPr/>
      </dsp:nvSpPr>
      <dsp:spPr>
        <a:xfrm>
          <a:off x="6059057" y="3817250"/>
          <a:ext cx="1335883" cy="105720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A8A21E9-C0FC-6F44-8F93-2DC68AE67F02}">
      <dsp:nvSpPr>
        <dsp:cNvPr id="0" name=""/>
        <dsp:cNvSpPr/>
      </dsp:nvSpPr>
      <dsp:spPr>
        <a:xfrm>
          <a:off x="1242644" y="3922971"/>
          <a:ext cx="5783120" cy="8457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Методические указания по формированию Учебных планов</a:t>
          </a:r>
          <a:endParaRPr lang="ru-RU" sz="2400" kern="1200" dirty="0"/>
        </a:p>
      </dsp:txBody>
      <dsp:txXfrm>
        <a:off x="1242644" y="3922971"/>
        <a:ext cx="5783120" cy="8457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ACD52-96C3-4213-A48E-FC86A595CA2A}" type="datetimeFigureOut">
              <a:rPr lang="ru-RU" smtClean="0"/>
              <a:pPr/>
              <a:t>11.09.15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5DC50-9D22-4988-8FA1-0585923341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785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072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kumimoji="0" lang="ru-RU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072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kumimoji="0" lang="ru-RU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072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kumimoji="0" lang="ru-RU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072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kumimoji="0" lang="ru-RU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072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kumimoji="0" lang="ru-RU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072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kumimoji="0" lang="ru-RU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072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kumimoji="0" lang="ru-RU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072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kumimoji="0" lang="ru-RU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072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kumimoji="0" lang="ru-RU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072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kumimoji="0" lang="ru-RU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072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kumimoji="0" lang="ru-RU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072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kumimoji="0" lang="ru-RU" smtClean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072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kumimoji="0" lang="ru-RU" smtClean="0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072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kumimoji="0" lang="ru-RU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25BD4B-E28C-4A5D-A4AD-D8033C564C7B}" type="datetime1">
              <a:rPr lang="en-US"/>
              <a:pPr/>
              <a:t>11.09.15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9E50F-7D1C-468F-8070-6E8AD7792F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5D4764-5FCD-4613-B833-2C501E299EE4}" type="datetime1">
              <a:rPr lang="en-US"/>
              <a:pPr/>
              <a:t>11.09.15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41ACA-851B-4178-9B98-ED734CC80B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98ABDE-D90C-4EBB-BA07-2349CAE8A397}" type="datetime1">
              <a:rPr lang="en-US"/>
              <a:pPr/>
              <a:t>11.09.15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1E2BE-C359-4A1B-B6B7-0971A9890E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5C3E50-E279-4A4A-981C-BD37900F2BC5}" type="datetime1">
              <a:rPr lang="en-US"/>
              <a:pPr/>
              <a:t>11.09.15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C9CAC-88A4-4AC7-87F8-57B06D01F4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EEAD7F-ECE6-4458-B4B0-7267F96EDA8E}" type="datetime1">
              <a:rPr lang="en-US"/>
              <a:pPr/>
              <a:t>11.09.15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F0DFF-70B2-4FA9-8A9B-99CEAF4360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122AD6-5EA5-4429-8EDA-F75262F1595C}" type="datetime1">
              <a:rPr lang="en-US"/>
              <a:pPr/>
              <a:t>11.09.15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DA898-8503-4204-A987-AEE7E7EF68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AAFE7C-0041-437B-A834-64549DE6C368}" type="datetime1">
              <a:rPr lang="en-US"/>
              <a:pPr/>
              <a:t>11.09.15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39FBB-20A7-4AC0-91BB-B754F66092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4AF877-3515-448F-87EF-49198C3CDF7C}" type="datetime1">
              <a:rPr lang="en-US"/>
              <a:pPr/>
              <a:t>11.09.15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F79FC-4EA6-4B39-B60A-64D6D0E0AA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D1699F-D029-4933-8D59-24400FD38E80}" type="datetime1">
              <a:rPr lang="en-US"/>
              <a:pPr/>
              <a:t>11.09.15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F0CEA-AFB0-4D59-A15E-32FA82426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2FECF0-53A1-45A5-97F5-4E77707FF370}" type="datetime1">
              <a:rPr lang="en-US"/>
              <a:pPr/>
              <a:t>11.09.15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4523B-3034-423D-942E-18E0889F2D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B29BFC-0CEE-4F0A-8BBC-4A054D2C75EA}" type="datetime1">
              <a:rPr lang="en-US"/>
              <a:pPr/>
              <a:t>11.09.15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43D58-10CB-4F7C-AEA8-9646654BED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45205582-7903-4024-81C3-610242DC8B94}" type="datetime1">
              <a:rPr lang="en-US"/>
              <a:pPr/>
              <a:t>11.09.15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280828E4-9A26-4E4A-AF11-1A30FE856E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4" Type="http://schemas.openxmlformats.org/officeDocument/2006/relationships/diagramLayout" Target="../diagrams/layout6.xml"/><Relationship Id="rId5" Type="http://schemas.openxmlformats.org/officeDocument/2006/relationships/diagramQuickStyle" Target="../diagrams/quickStyle6.xml"/><Relationship Id="rId6" Type="http://schemas.openxmlformats.org/officeDocument/2006/relationships/diagramColors" Target="../diagrams/colors6.xml"/><Relationship Id="rId7" Type="http://schemas.microsoft.com/office/2007/relationships/diagramDrawing" Target="../diagrams/drawing6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4" Type="http://schemas.openxmlformats.org/officeDocument/2006/relationships/diagramLayout" Target="../diagrams/layout7.xml"/><Relationship Id="rId5" Type="http://schemas.openxmlformats.org/officeDocument/2006/relationships/diagramQuickStyle" Target="../diagrams/quickStyle7.xml"/><Relationship Id="rId6" Type="http://schemas.openxmlformats.org/officeDocument/2006/relationships/diagramColors" Target="../diagrams/colors7.xml"/><Relationship Id="rId7" Type="http://schemas.microsoft.com/office/2007/relationships/diagramDrawing" Target="../diagrams/drawing7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4" Type="http://schemas.openxmlformats.org/officeDocument/2006/relationships/diagramLayout" Target="../diagrams/layout8.xml"/><Relationship Id="rId5" Type="http://schemas.openxmlformats.org/officeDocument/2006/relationships/diagramQuickStyle" Target="../diagrams/quickStyle8.xml"/><Relationship Id="rId6" Type="http://schemas.openxmlformats.org/officeDocument/2006/relationships/diagramColors" Target="../diagrams/colors8.xml"/><Relationship Id="rId7" Type="http://schemas.microsoft.com/office/2007/relationships/diagramDrawing" Target="../diagrams/drawing8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4" Type="http://schemas.openxmlformats.org/officeDocument/2006/relationships/diagramLayout" Target="../diagrams/layout9.xml"/><Relationship Id="rId5" Type="http://schemas.openxmlformats.org/officeDocument/2006/relationships/diagramQuickStyle" Target="../diagrams/quickStyle9.xml"/><Relationship Id="rId6" Type="http://schemas.openxmlformats.org/officeDocument/2006/relationships/diagramColors" Target="../diagrams/colors9.xml"/><Relationship Id="rId7" Type="http://schemas.microsoft.com/office/2007/relationships/diagramDrawing" Target="../diagrams/drawing9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4" Type="http://schemas.openxmlformats.org/officeDocument/2006/relationships/diagramLayout" Target="../diagrams/layout10.xml"/><Relationship Id="rId5" Type="http://schemas.openxmlformats.org/officeDocument/2006/relationships/diagramQuickStyle" Target="../diagrams/quickStyle10.xml"/><Relationship Id="rId6" Type="http://schemas.openxmlformats.org/officeDocument/2006/relationships/diagramColors" Target="../diagrams/colors10.xml"/><Relationship Id="rId7" Type="http://schemas.microsoft.com/office/2007/relationships/diagramDrawing" Target="../diagrams/drawing10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4" Type="http://schemas.openxmlformats.org/officeDocument/2006/relationships/diagramLayout" Target="../diagrams/layout11.xml"/><Relationship Id="rId5" Type="http://schemas.openxmlformats.org/officeDocument/2006/relationships/diagramQuickStyle" Target="../diagrams/quickStyle11.xml"/><Relationship Id="rId6" Type="http://schemas.openxmlformats.org/officeDocument/2006/relationships/diagramColors" Target="../diagrams/colors11.xml"/><Relationship Id="rId7" Type="http://schemas.microsoft.com/office/2007/relationships/diagramDrawing" Target="../diagrams/drawing11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4" Type="http://schemas.openxmlformats.org/officeDocument/2006/relationships/diagramLayout" Target="../diagrams/layout12.xml"/><Relationship Id="rId5" Type="http://schemas.openxmlformats.org/officeDocument/2006/relationships/diagramQuickStyle" Target="../diagrams/quickStyle12.xml"/><Relationship Id="rId6" Type="http://schemas.openxmlformats.org/officeDocument/2006/relationships/diagramColors" Target="../diagrams/colors12.xml"/><Relationship Id="rId7" Type="http://schemas.microsoft.com/office/2007/relationships/diagramDrawing" Target="../diagrams/drawing12.xml"/><Relationship Id="rId8" Type="http://schemas.openxmlformats.org/officeDocument/2006/relationships/hyperlink" Target="http://www.hse.ru/edu/vkr/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4" Type="http://schemas.openxmlformats.org/officeDocument/2006/relationships/diagramLayout" Target="../diagrams/layout13.xml"/><Relationship Id="rId5" Type="http://schemas.openxmlformats.org/officeDocument/2006/relationships/diagramQuickStyle" Target="../diagrams/quickStyle13.xml"/><Relationship Id="rId6" Type="http://schemas.openxmlformats.org/officeDocument/2006/relationships/diagramColors" Target="../diagrams/colors13.xml"/><Relationship Id="rId7" Type="http://schemas.microsoft.com/office/2007/relationships/diagramDrawing" Target="../diagrams/drawing13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4" Type="http://schemas.openxmlformats.org/officeDocument/2006/relationships/diagramLayout" Target="../diagrams/layout14.xml"/><Relationship Id="rId5" Type="http://schemas.openxmlformats.org/officeDocument/2006/relationships/diagramQuickStyle" Target="../diagrams/quickStyle14.xml"/><Relationship Id="rId6" Type="http://schemas.openxmlformats.org/officeDocument/2006/relationships/diagramColors" Target="../diagrams/colors14.xml"/><Relationship Id="rId7" Type="http://schemas.microsoft.com/office/2007/relationships/diagramDrawing" Target="../diagrams/drawing14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4" Type="http://schemas.openxmlformats.org/officeDocument/2006/relationships/diagramLayout" Target="../diagrams/layout15.xml"/><Relationship Id="rId5" Type="http://schemas.openxmlformats.org/officeDocument/2006/relationships/diagramQuickStyle" Target="../diagrams/quickStyle15.xml"/><Relationship Id="rId6" Type="http://schemas.openxmlformats.org/officeDocument/2006/relationships/diagramColors" Target="../diagrams/colors15.xml"/><Relationship Id="rId7" Type="http://schemas.microsoft.com/office/2007/relationships/diagramDrawing" Target="../diagrams/drawing15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4" Type="http://schemas.openxmlformats.org/officeDocument/2006/relationships/diagramLayout" Target="../diagrams/layout16.xml"/><Relationship Id="rId5" Type="http://schemas.openxmlformats.org/officeDocument/2006/relationships/diagramQuickStyle" Target="../diagrams/quickStyle16.xml"/><Relationship Id="rId6" Type="http://schemas.openxmlformats.org/officeDocument/2006/relationships/diagramColors" Target="../diagrams/colors16.xml"/><Relationship Id="rId7" Type="http://schemas.microsoft.com/office/2007/relationships/diagramDrawing" Target="../diagrams/drawing16.xml"/><Relationship Id="rId8" Type="http://schemas.openxmlformats.org/officeDocument/2006/relationships/hyperlink" Target="http://www.hse.ru/studyspravka/plagiat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4" Type="http://schemas.openxmlformats.org/officeDocument/2006/relationships/diagramLayout" Target="../diagrams/layout17.xml"/><Relationship Id="rId5" Type="http://schemas.openxmlformats.org/officeDocument/2006/relationships/diagramQuickStyle" Target="../diagrams/quickStyle17.xml"/><Relationship Id="rId6" Type="http://schemas.openxmlformats.org/officeDocument/2006/relationships/diagramColors" Target="../diagrams/colors17.xml"/><Relationship Id="rId7" Type="http://schemas.microsoft.com/office/2007/relationships/diagramDrawing" Target="../diagrams/drawing17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4" Type="http://schemas.openxmlformats.org/officeDocument/2006/relationships/diagramLayout" Target="../diagrams/layout18.xml"/><Relationship Id="rId5" Type="http://schemas.openxmlformats.org/officeDocument/2006/relationships/diagramQuickStyle" Target="../diagrams/quickStyle18.xml"/><Relationship Id="rId6" Type="http://schemas.openxmlformats.org/officeDocument/2006/relationships/diagramColors" Target="../diagrams/colors18.xml"/><Relationship Id="rId7" Type="http://schemas.microsoft.com/office/2007/relationships/diagramDrawing" Target="../diagrams/drawing18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4" Type="http://schemas.openxmlformats.org/officeDocument/2006/relationships/diagramLayout" Target="../diagrams/layout19.xml"/><Relationship Id="rId5" Type="http://schemas.openxmlformats.org/officeDocument/2006/relationships/diagramQuickStyle" Target="../diagrams/quickStyle19.xml"/><Relationship Id="rId6" Type="http://schemas.openxmlformats.org/officeDocument/2006/relationships/diagramColors" Target="../diagrams/colors19.xml"/><Relationship Id="rId7" Type="http://schemas.microsoft.com/office/2007/relationships/diagramDrawing" Target="../diagrams/drawing19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hse.ru/org/hse/elective_courses/mooc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hse.ru/docs/89067457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dirty="0"/>
              <a:t>Электронная образовательная среда вуза:</a:t>
            </a:r>
            <a:br>
              <a:rPr lang="ru-RU" sz="3200" dirty="0"/>
            </a:br>
            <a:r>
              <a:rPr lang="ru-RU" sz="3200" dirty="0"/>
              <a:t>система поддержки образовательного процесса </a:t>
            </a:r>
            <a:r>
              <a:rPr lang="en-US" sz="3200" dirty="0"/>
              <a:t>LMS</a:t>
            </a:r>
            <a:r>
              <a:rPr lang="ru-RU" sz="3200" dirty="0"/>
              <a:t> для студента, преподавателя и </a:t>
            </a:r>
            <a:r>
              <a:rPr lang="ru-RU" sz="3200" dirty="0" smtClean="0"/>
              <a:t>администратора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78159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476375" y="260350"/>
            <a:ext cx="74168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 sz="3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Дисциплины</a:t>
            </a:r>
            <a:endParaRPr lang="ru-RU" sz="36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5924891"/>
              </p:ext>
            </p:extLst>
          </p:nvPr>
        </p:nvGraphicFramePr>
        <p:xfrm>
          <a:off x="157964" y="1371065"/>
          <a:ext cx="8635658" cy="4722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ubtitle 2"/>
          <p:cNvSpPr txBox="1">
            <a:spLocks/>
          </p:cNvSpPr>
          <p:nvPr/>
        </p:nvSpPr>
        <p:spPr bwMode="auto">
          <a:xfrm>
            <a:off x="0" y="6403820"/>
            <a:ext cx="2432095" cy="256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2015</a:t>
            </a:r>
            <a:endParaRPr lang="ru-RU" sz="800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888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200"/>
              </a:spcBef>
              <a:defRPr/>
            </a:pPr>
            <a:r>
              <a:rPr lang="ru-RU" sz="800" dirty="0" smtClean="0">
                <a:solidFill>
                  <a:srgbClr val="FFFFFF"/>
                </a:solidFill>
              </a:rPr>
              <a:t>Высшая школа экономики, Москва, 2015</a:t>
            </a:r>
            <a:endParaRPr lang="en-US" sz="800" dirty="0" smtClean="0">
              <a:solidFill>
                <a:srgbClr val="FFFFFF"/>
              </a:solidFill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275513" y="2255838"/>
            <a:ext cx="7270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>
                <a:solidFill>
                  <a:srgbClr val="FFFFFF"/>
                </a:solidFill>
                <a:latin typeface="Myriad Pro" charset="0"/>
              </a:rPr>
              <a:t>фото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7275513" y="3967163"/>
            <a:ext cx="7270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>
                <a:solidFill>
                  <a:srgbClr val="FFFFFF"/>
                </a:solidFill>
                <a:latin typeface="Myriad Pro" charset="0"/>
              </a:rPr>
              <a:t>фото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275513" y="5591175"/>
            <a:ext cx="7270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>
                <a:solidFill>
                  <a:srgbClr val="FFFFFF"/>
                </a:solidFill>
                <a:latin typeface="Myriad Pro" charset="0"/>
              </a:rPr>
              <a:t>фото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476375" y="260350"/>
            <a:ext cx="74168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 sz="3600" dirty="0">
                <a:solidFill>
                  <a:srgbClr val="FFFFFF"/>
                </a:solidFill>
                <a:latin typeface="Times New Roman"/>
                <a:cs typeface="Times New Roman"/>
              </a:rPr>
              <a:t>Функционал преподавателя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398504389"/>
              </p:ext>
            </p:extLst>
          </p:nvPr>
        </p:nvGraphicFramePr>
        <p:xfrm>
          <a:off x="255589" y="1397000"/>
          <a:ext cx="8637586" cy="5018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5558263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200"/>
              </a:spcBef>
              <a:defRPr/>
            </a:pPr>
            <a:r>
              <a:rPr lang="ru-RU" sz="800" dirty="0" smtClean="0">
                <a:solidFill>
                  <a:srgbClr val="FFFFFF"/>
                </a:solidFill>
              </a:rPr>
              <a:t>Высшая школа экономики, Москва, 2015</a:t>
            </a:r>
            <a:endParaRPr lang="en-US" sz="800" dirty="0" smtClean="0">
              <a:solidFill>
                <a:srgbClr val="FFFFFF"/>
              </a:solidFill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275513" y="2255838"/>
            <a:ext cx="7270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>
                <a:solidFill>
                  <a:srgbClr val="FFFFFF"/>
                </a:solidFill>
                <a:latin typeface="Myriad Pro" charset="0"/>
              </a:rPr>
              <a:t>фото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7275513" y="3967163"/>
            <a:ext cx="7270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>
                <a:solidFill>
                  <a:srgbClr val="FFFFFF"/>
                </a:solidFill>
                <a:latin typeface="Myriad Pro" charset="0"/>
              </a:rPr>
              <a:t>фото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275513" y="5591175"/>
            <a:ext cx="7270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>
                <a:solidFill>
                  <a:srgbClr val="FFFFFF"/>
                </a:solidFill>
                <a:latin typeface="Myriad Pro" charset="0"/>
              </a:rPr>
              <a:t>фото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476375" y="260350"/>
            <a:ext cx="74168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 sz="3600" dirty="0">
                <a:solidFill>
                  <a:srgbClr val="FFFFFF"/>
                </a:solidFill>
                <a:latin typeface="Times New Roman"/>
                <a:cs typeface="Times New Roman"/>
              </a:rPr>
              <a:t>Функционал студента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899605137"/>
              </p:ext>
            </p:extLst>
          </p:nvPr>
        </p:nvGraphicFramePr>
        <p:xfrm>
          <a:off x="255587" y="1397000"/>
          <a:ext cx="8637587" cy="5018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3518498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200"/>
              </a:spcBef>
              <a:defRPr/>
            </a:pPr>
            <a:r>
              <a:rPr lang="ru-RU" sz="800" dirty="0" smtClean="0">
                <a:solidFill>
                  <a:srgbClr val="FFFFFF"/>
                </a:solidFill>
              </a:rPr>
              <a:t>Высшая школа экономики, Москва, 2015</a:t>
            </a:r>
            <a:endParaRPr lang="en-US" sz="800" dirty="0" smtClean="0">
              <a:solidFill>
                <a:srgbClr val="FFFFFF"/>
              </a:solidFill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275513" y="2255838"/>
            <a:ext cx="7270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>
                <a:solidFill>
                  <a:srgbClr val="FFFFFF"/>
                </a:solidFill>
                <a:latin typeface="Myriad Pro" charset="0"/>
              </a:rPr>
              <a:t>фото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7275513" y="3967163"/>
            <a:ext cx="7270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>
                <a:solidFill>
                  <a:srgbClr val="FFFFFF"/>
                </a:solidFill>
                <a:latin typeface="Myriad Pro" charset="0"/>
              </a:rPr>
              <a:t>фото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275513" y="5591175"/>
            <a:ext cx="7270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>
                <a:solidFill>
                  <a:srgbClr val="FFFFFF"/>
                </a:solidFill>
                <a:latin typeface="Myriad Pro" charset="0"/>
              </a:rPr>
              <a:t>фото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582217" y="0"/>
            <a:ext cx="7416800" cy="120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 sz="3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Планирование образовательного процесса</a:t>
            </a:r>
            <a:endParaRPr lang="ru-RU" sz="36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054244172"/>
              </p:ext>
            </p:extLst>
          </p:nvPr>
        </p:nvGraphicFramePr>
        <p:xfrm>
          <a:off x="255587" y="1217745"/>
          <a:ext cx="8637587" cy="5197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245759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200"/>
              </a:spcBef>
              <a:defRPr/>
            </a:pPr>
            <a:r>
              <a:rPr lang="ru-RU" sz="800" dirty="0" smtClean="0">
                <a:solidFill>
                  <a:srgbClr val="FFFFFF"/>
                </a:solidFill>
              </a:rPr>
              <a:t>Высшая школа экономики, Москва, 2015</a:t>
            </a:r>
            <a:endParaRPr lang="en-US" sz="800" dirty="0" smtClean="0">
              <a:solidFill>
                <a:srgbClr val="FFFFFF"/>
              </a:solidFill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275513" y="2255838"/>
            <a:ext cx="7270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>
                <a:solidFill>
                  <a:srgbClr val="FFFFFF"/>
                </a:solidFill>
                <a:latin typeface="Myriad Pro" charset="0"/>
              </a:rPr>
              <a:t>фото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7275513" y="3967163"/>
            <a:ext cx="7270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>
                <a:solidFill>
                  <a:srgbClr val="FFFFFF"/>
                </a:solidFill>
                <a:latin typeface="Myriad Pro" charset="0"/>
              </a:rPr>
              <a:t>фото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275513" y="5591175"/>
            <a:ext cx="7270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>
                <a:solidFill>
                  <a:srgbClr val="FFFFFF"/>
                </a:solidFill>
                <a:latin typeface="Myriad Pro" charset="0"/>
              </a:rPr>
              <a:t>фото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476375" y="260350"/>
            <a:ext cx="74168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 sz="3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Дисциплины по выбору</a:t>
            </a:r>
            <a:endParaRPr lang="ru-RU" sz="36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441535026"/>
              </p:ext>
            </p:extLst>
          </p:nvPr>
        </p:nvGraphicFramePr>
        <p:xfrm>
          <a:off x="255589" y="1396999"/>
          <a:ext cx="8637586" cy="48770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6136125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200"/>
              </a:spcBef>
              <a:defRPr/>
            </a:pPr>
            <a:r>
              <a:rPr lang="ru-RU" sz="800" dirty="0" smtClean="0">
                <a:solidFill>
                  <a:srgbClr val="FFFFFF"/>
                </a:solidFill>
              </a:rPr>
              <a:t>Высшая школа экономики, Москва, 2015</a:t>
            </a:r>
            <a:endParaRPr lang="en-US" sz="800" dirty="0" smtClean="0">
              <a:solidFill>
                <a:srgbClr val="FFFFFF"/>
              </a:solidFill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275513" y="2255838"/>
            <a:ext cx="7270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>
                <a:solidFill>
                  <a:srgbClr val="FFFFFF"/>
                </a:solidFill>
                <a:latin typeface="Myriad Pro" charset="0"/>
              </a:rPr>
              <a:t>фото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7275513" y="3967163"/>
            <a:ext cx="7270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>
                <a:solidFill>
                  <a:srgbClr val="FFFFFF"/>
                </a:solidFill>
                <a:latin typeface="Myriad Pro" charset="0"/>
              </a:rPr>
              <a:t>фото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275513" y="5591175"/>
            <a:ext cx="7270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>
                <a:solidFill>
                  <a:srgbClr val="FFFFFF"/>
                </a:solidFill>
                <a:latin typeface="Myriad Pro" charset="0"/>
              </a:rPr>
              <a:t>фото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476375" y="260350"/>
            <a:ext cx="74168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 sz="3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Модуль «Дисциплины по выбору»</a:t>
            </a:r>
            <a:endParaRPr lang="ru-RU" sz="36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685207643"/>
              </p:ext>
            </p:extLst>
          </p:nvPr>
        </p:nvGraphicFramePr>
        <p:xfrm>
          <a:off x="255587" y="1396999"/>
          <a:ext cx="8637587" cy="47338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4053666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200"/>
              </a:spcBef>
              <a:defRPr/>
            </a:pPr>
            <a:r>
              <a:rPr lang="ru-RU" sz="800" dirty="0" smtClean="0">
                <a:solidFill>
                  <a:srgbClr val="FFFFFF"/>
                </a:solidFill>
              </a:rPr>
              <a:t>Высшая школа экономики, Москва, 2015</a:t>
            </a:r>
            <a:endParaRPr lang="en-US" sz="800" dirty="0" smtClean="0">
              <a:solidFill>
                <a:srgbClr val="FFFFFF"/>
              </a:solidFill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275513" y="2255838"/>
            <a:ext cx="7270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>
                <a:solidFill>
                  <a:srgbClr val="FFFFFF"/>
                </a:solidFill>
                <a:latin typeface="Myriad Pro" charset="0"/>
              </a:rPr>
              <a:t>фото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7275513" y="3967163"/>
            <a:ext cx="7270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>
                <a:solidFill>
                  <a:srgbClr val="FFFFFF"/>
                </a:solidFill>
                <a:latin typeface="Myriad Pro" charset="0"/>
              </a:rPr>
              <a:t>фото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275513" y="5591175"/>
            <a:ext cx="7270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>
                <a:solidFill>
                  <a:srgbClr val="FFFFFF"/>
                </a:solidFill>
                <a:latin typeface="Myriad Pro" charset="0"/>
              </a:rPr>
              <a:t>фото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727200" y="0"/>
            <a:ext cx="7416800" cy="120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 sz="3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Модуль «Дисциплины по выбору»</a:t>
            </a:r>
          </a:p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 sz="3600" dirty="0">
                <a:solidFill>
                  <a:srgbClr val="FFFFFF"/>
                </a:solidFill>
                <a:latin typeface="Times New Roman"/>
                <a:cs typeface="Times New Roman"/>
              </a:rPr>
              <a:t>д</a:t>
            </a:r>
            <a:r>
              <a:rPr lang="ru-RU" sz="3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ля иностранных студентов</a:t>
            </a:r>
            <a:endParaRPr lang="ru-RU" sz="36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100464269"/>
              </p:ext>
            </p:extLst>
          </p:nvPr>
        </p:nvGraphicFramePr>
        <p:xfrm>
          <a:off x="255587" y="1396999"/>
          <a:ext cx="8637587" cy="47338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7788078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200"/>
              </a:spcBef>
              <a:defRPr/>
            </a:pPr>
            <a:r>
              <a:rPr lang="ru-RU" sz="800" dirty="0" smtClean="0">
                <a:solidFill>
                  <a:srgbClr val="FFFFFF"/>
                </a:solidFill>
              </a:rPr>
              <a:t>Высшая школа экономики, Москва, 2015</a:t>
            </a:r>
            <a:endParaRPr lang="en-US" sz="800" dirty="0" smtClean="0">
              <a:solidFill>
                <a:srgbClr val="FFFFFF"/>
              </a:solidFill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275513" y="2255838"/>
            <a:ext cx="7270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>
                <a:solidFill>
                  <a:srgbClr val="FFFFFF"/>
                </a:solidFill>
                <a:latin typeface="Myriad Pro" charset="0"/>
              </a:rPr>
              <a:t>фото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7275513" y="3967163"/>
            <a:ext cx="7270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>
                <a:solidFill>
                  <a:srgbClr val="FFFFFF"/>
                </a:solidFill>
                <a:latin typeface="Myriad Pro" charset="0"/>
              </a:rPr>
              <a:t>фото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275513" y="5591175"/>
            <a:ext cx="7270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>
                <a:solidFill>
                  <a:srgbClr val="FFFFFF"/>
                </a:solidFill>
                <a:latin typeface="Myriad Pro" charset="0"/>
              </a:rPr>
              <a:t>фото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476375" y="260350"/>
            <a:ext cx="74168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 sz="3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Модуль «ВКР/КР»</a:t>
            </a:r>
            <a:endParaRPr lang="ru-RU" sz="36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8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7816212"/>
              </p:ext>
            </p:extLst>
          </p:nvPr>
        </p:nvGraphicFramePr>
        <p:xfrm>
          <a:off x="505250" y="1390877"/>
          <a:ext cx="8206898" cy="4913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5588" y="5959475"/>
            <a:ext cx="86375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Темы ВКР студентов публикуются на портале НИУ ВШЭ </a:t>
            </a:r>
            <a:r>
              <a:rPr lang="en-US" sz="1400" dirty="0">
                <a:hlinkClick r:id="rId8"/>
              </a:rPr>
              <a:t>http://www.hse.ru/edu/vkr</a:t>
            </a:r>
            <a:r>
              <a:rPr lang="en-US" sz="1400" dirty="0" smtClean="0">
                <a:hlinkClick r:id="rId8"/>
              </a:rPr>
              <a:t>/</a:t>
            </a:r>
            <a:r>
              <a:rPr lang="ru-RU" sz="1400" dirty="0" smtClean="0"/>
              <a:t>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660570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200"/>
              </a:spcBef>
              <a:defRPr/>
            </a:pPr>
            <a:r>
              <a:rPr lang="ru-RU" sz="800" dirty="0" smtClean="0">
                <a:solidFill>
                  <a:srgbClr val="FFFFFF"/>
                </a:solidFill>
              </a:rPr>
              <a:t>Высшая школа экономики, Москва, 2015</a:t>
            </a:r>
            <a:endParaRPr lang="en-US" sz="800" dirty="0" smtClean="0">
              <a:solidFill>
                <a:srgbClr val="FFFFFF"/>
              </a:solidFill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275513" y="2255838"/>
            <a:ext cx="7270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>
                <a:solidFill>
                  <a:srgbClr val="FFFFFF"/>
                </a:solidFill>
                <a:latin typeface="Myriad Pro" charset="0"/>
              </a:rPr>
              <a:t>фото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7275513" y="3967163"/>
            <a:ext cx="7270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>
                <a:solidFill>
                  <a:srgbClr val="FFFFFF"/>
                </a:solidFill>
                <a:latin typeface="Myriad Pro" charset="0"/>
              </a:rPr>
              <a:t>фото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275513" y="5591175"/>
            <a:ext cx="7270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>
                <a:solidFill>
                  <a:srgbClr val="FFFFFF"/>
                </a:solidFill>
                <a:latin typeface="Myriad Pro" charset="0"/>
              </a:rPr>
              <a:t>фото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476375" y="260350"/>
            <a:ext cx="74168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 sz="3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Модуль «ВКР/КР»</a:t>
            </a:r>
            <a:endParaRPr lang="ru-RU" sz="36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744049974"/>
              </p:ext>
            </p:extLst>
          </p:nvPr>
        </p:nvGraphicFramePr>
        <p:xfrm>
          <a:off x="382352" y="1683746"/>
          <a:ext cx="8520972" cy="38053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6294425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200"/>
              </a:spcBef>
              <a:defRPr/>
            </a:pPr>
            <a:r>
              <a:rPr lang="ru-RU" sz="800" dirty="0" smtClean="0">
                <a:solidFill>
                  <a:srgbClr val="FFFFFF"/>
                </a:solidFill>
              </a:rPr>
              <a:t>Высшая школа экономики, Москва, 2015</a:t>
            </a:r>
            <a:endParaRPr lang="en-US" sz="800" dirty="0" smtClean="0">
              <a:solidFill>
                <a:srgbClr val="FFFFFF"/>
              </a:solidFill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275513" y="2255838"/>
            <a:ext cx="7270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>
                <a:solidFill>
                  <a:srgbClr val="FFFFFF"/>
                </a:solidFill>
                <a:latin typeface="Myriad Pro" charset="0"/>
              </a:rPr>
              <a:t>фото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7275513" y="3967163"/>
            <a:ext cx="7270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>
                <a:solidFill>
                  <a:srgbClr val="FFFFFF"/>
                </a:solidFill>
                <a:latin typeface="Myriad Pro" charset="0"/>
              </a:rPr>
              <a:t>фото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275513" y="5591175"/>
            <a:ext cx="7270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>
                <a:solidFill>
                  <a:srgbClr val="FFFFFF"/>
                </a:solidFill>
                <a:latin typeface="Myriad Pro" charset="0"/>
              </a:rPr>
              <a:t>фото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612458" y="0"/>
            <a:ext cx="7416800" cy="120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 sz="3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Сопровождение образовательного процесса</a:t>
            </a:r>
            <a:endParaRPr lang="ru-RU" sz="36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759535910"/>
              </p:ext>
            </p:extLst>
          </p:nvPr>
        </p:nvGraphicFramePr>
        <p:xfrm>
          <a:off x="378007" y="1511822"/>
          <a:ext cx="8361525" cy="4747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9653373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269854" y="45604"/>
            <a:ext cx="7416945" cy="1143000"/>
          </a:xfrm>
        </p:spPr>
        <p:txBody>
          <a:bodyPr/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ИТ системы НИУ ВШЭ, составляющие электронную образовательную среду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55065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64797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200"/>
              </a:spcBef>
              <a:defRPr/>
            </a:pPr>
            <a:r>
              <a:rPr lang="ru-RU" sz="800" dirty="0" smtClean="0">
                <a:solidFill>
                  <a:srgbClr val="FFFFFF"/>
                </a:solidFill>
              </a:rPr>
              <a:t>Высшая школа экономики, Москва, 2015</a:t>
            </a:r>
            <a:endParaRPr lang="en-US" sz="800" dirty="0" smtClean="0">
              <a:solidFill>
                <a:srgbClr val="FFFFFF"/>
              </a:solidFill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275513" y="2255838"/>
            <a:ext cx="7270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>
                <a:solidFill>
                  <a:srgbClr val="FFFFFF"/>
                </a:solidFill>
                <a:latin typeface="Myriad Pro" charset="0"/>
              </a:rPr>
              <a:t>фото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7275513" y="3967163"/>
            <a:ext cx="7270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>
                <a:solidFill>
                  <a:srgbClr val="FFFFFF"/>
                </a:solidFill>
                <a:latin typeface="Myriad Pro" charset="0"/>
              </a:rPr>
              <a:t>фото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275513" y="5591175"/>
            <a:ext cx="7270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>
                <a:solidFill>
                  <a:srgbClr val="FFFFFF"/>
                </a:solidFill>
                <a:latin typeface="Myriad Pro" charset="0"/>
              </a:rPr>
              <a:t>фото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612458" y="0"/>
            <a:ext cx="7416800" cy="120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 sz="3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Сопровождение образовательного процесса иностранных студентов</a:t>
            </a:r>
            <a:endParaRPr lang="ru-RU" sz="36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062129945"/>
              </p:ext>
            </p:extLst>
          </p:nvPr>
        </p:nvGraphicFramePr>
        <p:xfrm>
          <a:off x="378007" y="1511822"/>
          <a:ext cx="8361525" cy="4747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6752889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200"/>
              </a:spcBef>
              <a:defRPr/>
            </a:pPr>
            <a:r>
              <a:rPr lang="ru-RU" sz="800" dirty="0" smtClean="0">
                <a:solidFill>
                  <a:srgbClr val="FFFFFF"/>
                </a:solidFill>
              </a:rPr>
              <a:t>Высшая школа экономики, Москва, 2015</a:t>
            </a:r>
            <a:endParaRPr lang="en-US" sz="800" dirty="0" smtClean="0">
              <a:solidFill>
                <a:srgbClr val="FFFFFF"/>
              </a:solidFill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275513" y="2255838"/>
            <a:ext cx="7270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>
                <a:solidFill>
                  <a:srgbClr val="FFFFFF"/>
                </a:solidFill>
                <a:latin typeface="Myriad Pro" charset="0"/>
              </a:rPr>
              <a:t>фото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7275513" y="3967163"/>
            <a:ext cx="7270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>
                <a:solidFill>
                  <a:srgbClr val="FFFFFF"/>
                </a:solidFill>
                <a:latin typeface="Myriad Pro" charset="0"/>
              </a:rPr>
              <a:t>фото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275513" y="5591175"/>
            <a:ext cx="7270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>
                <a:solidFill>
                  <a:srgbClr val="FFFFFF"/>
                </a:solidFill>
                <a:latin typeface="Myriad Pro" charset="0"/>
              </a:rPr>
              <a:t>фото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476375" y="0"/>
            <a:ext cx="7416800" cy="120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 sz="3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Контроль за образовательным процессом</a:t>
            </a:r>
            <a:endParaRPr lang="ru-RU" sz="36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215337622"/>
              </p:ext>
            </p:extLst>
          </p:nvPr>
        </p:nvGraphicFramePr>
        <p:xfrm>
          <a:off x="255587" y="1337177"/>
          <a:ext cx="8637587" cy="47748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5588" y="6170063"/>
            <a:ext cx="8637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Инструкция по загрузке работ размещена по ссылке: </a:t>
            </a:r>
            <a:r>
              <a:rPr lang="en-US" sz="1400" dirty="0">
                <a:hlinkClick r:id="rId8"/>
              </a:rPr>
              <a:t>http://</a:t>
            </a:r>
            <a:r>
              <a:rPr lang="en-US" sz="1400" dirty="0" smtClean="0">
                <a:hlinkClick r:id="rId8"/>
              </a:rPr>
              <a:t>www.hse.ru/studyspravka/plagiat</a:t>
            </a:r>
            <a:r>
              <a:rPr lang="ru-RU" sz="1400" dirty="0" smtClean="0"/>
              <a:t> 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40545766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200"/>
              </a:spcBef>
              <a:defRPr/>
            </a:pPr>
            <a:r>
              <a:rPr lang="ru-RU" sz="800" dirty="0" smtClean="0">
                <a:solidFill>
                  <a:srgbClr val="FFFFFF"/>
                </a:solidFill>
              </a:rPr>
              <a:t>Высшая школа экономики, Москва, 2015</a:t>
            </a:r>
            <a:endParaRPr lang="en-US" sz="800" dirty="0" smtClean="0">
              <a:solidFill>
                <a:srgbClr val="FFFFFF"/>
              </a:solidFill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275513" y="2255838"/>
            <a:ext cx="7270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>
                <a:solidFill>
                  <a:srgbClr val="FFFFFF"/>
                </a:solidFill>
                <a:latin typeface="Myriad Pro" charset="0"/>
              </a:rPr>
              <a:t>фото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7275513" y="3967163"/>
            <a:ext cx="7270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>
                <a:solidFill>
                  <a:srgbClr val="FFFFFF"/>
                </a:solidFill>
                <a:latin typeface="Myriad Pro" charset="0"/>
              </a:rPr>
              <a:t>фото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275513" y="5591175"/>
            <a:ext cx="7270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>
                <a:solidFill>
                  <a:srgbClr val="FFFFFF"/>
                </a:solidFill>
                <a:latin typeface="Myriad Pro" charset="0"/>
              </a:rPr>
              <a:t>фото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612458" y="3340"/>
            <a:ext cx="7416800" cy="120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 sz="3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Контроль за образовательным процессом</a:t>
            </a:r>
            <a:endParaRPr lang="ru-RU" sz="36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215372745"/>
              </p:ext>
            </p:extLst>
          </p:nvPr>
        </p:nvGraphicFramePr>
        <p:xfrm>
          <a:off x="255588" y="1405994"/>
          <a:ext cx="8538492" cy="4716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4772022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200"/>
              </a:spcBef>
              <a:defRPr/>
            </a:pPr>
            <a:r>
              <a:rPr lang="ru-RU" sz="800" dirty="0" smtClean="0">
                <a:solidFill>
                  <a:srgbClr val="FFFFFF"/>
                </a:solidFill>
              </a:rPr>
              <a:t>Высшая школа экономики, Москва, 2015</a:t>
            </a:r>
            <a:endParaRPr lang="en-US" sz="800" dirty="0" smtClean="0">
              <a:solidFill>
                <a:srgbClr val="FFFFFF"/>
              </a:solidFill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275513" y="2255838"/>
            <a:ext cx="7270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>
                <a:solidFill>
                  <a:srgbClr val="FFFFFF"/>
                </a:solidFill>
                <a:latin typeface="Myriad Pro" charset="0"/>
              </a:rPr>
              <a:t>фото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7275513" y="3967163"/>
            <a:ext cx="7270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>
                <a:solidFill>
                  <a:srgbClr val="FFFFFF"/>
                </a:solidFill>
                <a:latin typeface="Myriad Pro" charset="0"/>
              </a:rPr>
              <a:t>фото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275513" y="5591175"/>
            <a:ext cx="7270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>
                <a:solidFill>
                  <a:srgbClr val="FFFFFF"/>
                </a:solidFill>
                <a:latin typeface="Myriad Pro" charset="0"/>
              </a:rPr>
              <a:t>фото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476375" y="260350"/>
            <a:ext cx="74168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 sz="3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Единое окно</a:t>
            </a:r>
            <a:endParaRPr lang="ru-RU" sz="36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556532180"/>
              </p:ext>
            </p:extLst>
          </p:nvPr>
        </p:nvGraphicFramePr>
        <p:xfrm>
          <a:off x="255587" y="1396999"/>
          <a:ext cx="8637587" cy="5018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4047817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200"/>
              </a:spcBef>
              <a:defRPr/>
            </a:pPr>
            <a:r>
              <a:rPr lang="ru-RU" sz="800" dirty="0" smtClean="0">
                <a:solidFill>
                  <a:srgbClr val="FFFFFF"/>
                </a:solidFill>
              </a:rPr>
              <a:t>Высшая школа экономики, Москва, 2015</a:t>
            </a:r>
            <a:endParaRPr lang="en-US" sz="800" dirty="0" smtClean="0">
              <a:solidFill>
                <a:srgbClr val="FFFFFF"/>
              </a:solidFill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275513" y="2255838"/>
            <a:ext cx="7270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>
                <a:solidFill>
                  <a:srgbClr val="FFFFFF"/>
                </a:solidFill>
                <a:latin typeface="Myriad Pro" charset="0"/>
              </a:rPr>
              <a:t>фото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7275513" y="3967163"/>
            <a:ext cx="7270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>
                <a:solidFill>
                  <a:srgbClr val="FFFFFF"/>
                </a:solidFill>
                <a:latin typeface="Myriad Pro" charset="0"/>
              </a:rPr>
              <a:t>фото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275513" y="5591175"/>
            <a:ext cx="7270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>
                <a:solidFill>
                  <a:srgbClr val="FFFFFF"/>
                </a:solidFill>
                <a:latin typeface="Myriad Pro" charset="0"/>
              </a:rPr>
              <a:t>фото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612458" y="3340"/>
            <a:ext cx="74168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 sz="3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Интерес преподавателей к системе</a:t>
            </a:r>
            <a:endParaRPr lang="ru-RU" sz="36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688491359"/>
              </p:ext>
            </p:extLst>
          </p:nvPr>
        </p:nvGraphicFramePr>
        <p:xfrm>
          <a:off x="255588" y="1298961"/>
          <a:ext cx="8538492" cy="5116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0510422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436393" y="91208"/>
            <a:ext cx="7458579" cy="1143000"/>
          </a:xfrm>
        </p:spPr>
        <p:txBody>
          <a:bodyPr/>
          <a:lstStyle/>
          <a:p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Открытые электронные курсы (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MOOC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и 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другие открытые 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электронные платформы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http://www.hse.ru/org/hse/elective_courses/</a:t>
            </a:r>
            <a:r>
              <a:rPr lang="en-US" dirty="0" smtClean="0">
                <a:hlinkClick r:id="rId2"/>
              </a:rPr>
              <a:t>mooc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02108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20048" y="0"/>
            <a:ext cx="7666752" cy="1143000"/>
          </a:xfrm>
        </p:spPr>
        <p:txBody>
          <a:bodyPr/>
          <a:lstStyle/>
          <a:p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Система зачета результатов изучения открытых электронных курсов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Применяется в НИУ ВШЭ с 2013 года, наряду с иными результатами, полученными не в НИУ ВШЭ</a:t>
            </a:r>
          </a:p>
          <a:p>
            <a:r>
              <a:rPr lang="ru-RU" dirty="0" smtClean="0"/>
              <a:t>Регулируется </a:t>
            </a:r>
            <a:r>
              <a:rPr lang="ru-RU" dirty="0" smtClean="0">
                <a:hlinkClick r:id="rId2"/>
              </a:rPr>
              <a:t>Положением об академической мобильности студентов НИУ ВШЭ</a:t>
            </a:r>
            <a:r>
              <a:rPr lang="ru-RU" dirty="0" smtClean="0"/>
              <a:t> </a:t>
            </a:r>
          </a:p>
          <a:p>
            <a:r>
              <a:rPr lang="ru-RU" dirty="0" smtClean="0"/>
              <a:t>Технология организации </a:t>
            </a:r>
            <a:r>
              <a:rPr lang="ru-RU" dirty="0" err="1" smtClean="0"/>
              <a:t>перезачета</a:t>
            </a:r>
            <a:r>
              <a:rPr lang="ru-RU" dirty="0" smtClean="0"/>
              <a:t> описана в разделе 6 этого документа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785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373942" y="108068"/>
            <a:ext cx="7312858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Разделы АСАВ, необходимые для управления учебной работой на факультете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9023719"/>
              </p:ext>
            </p:extLst>
          </p:nvPr>
        </p:nvGraphicFramePr>
        <p:xfrm>
          <a:off x="153505" y="1242152"/>
          <a:ext cx="8833501" cy="53175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03.04.15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совещание заместителей деканов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9199-9E7A-9C47-B04C-EF357FBE899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05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332307" y="0"/>
            <a:ext cx="7682609" cy="141763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Кто «наполняет» разделы АСАВ данными 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1006896"/>
              </p:ext>
            </p:extLst>
          </p:nvPr>
        </p:nvGraphicFramePr>
        <p:xfrm>
          <a:off x="97685" y="1297978"/>
          <a:ext cx="8917231" cy="5058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03.04.15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совещание заместителей деканов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9199-9E7A-9C47-B04C-EF357FBE899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30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436394" y="24783"/>
            <a:ext cx="725040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Процесс планирования учебного года в АСАВ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5427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03.04.15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совещание заместителей деканов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9199-9E7A-9C47-B04C-EF357FBE899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830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409452" y="0"/>
            <a:ext cx="7277347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Обмен данными АСАВ и других систем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65209" y="1800421"/>
            <a:ext cx="2037427" cy="143754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АСАВ</a:t>
            </a:r>
            <a:endParaRPr lang="ru-RU" sz="4400" dirty="0"/>
          </a:p>
        </p:txBody>
      </p:sp>
      <p:sp>
        <p:nvSpPr>
          <p:cNvPr id="11" name="Овал 10"/>
          <p:cNvSpPr/>
          <p:nvPr/>
        </p:nvSpPr>
        <p:spPr>
          <a:xfrm>
            <a:off x="5281902" y="1800421"/>
            <a:ext cx="1814147" cy="17306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LMS</a:t>
            </a:r>
            <a:endParaRPr lang="ru-RU" sz="4000" dirty="0"/>
          </a:p>
        </p:txBody>
      </p:sp>
      <p:sp>
        <p:nvSpPr>
          <p:cNvPr id="13" name="Восьмиугольник 12"/>
          <p:cNvSpPr/>
          <p:nvPr/>
        </p:nvSpPr>
        <p:spPr>
          <a:xfrm>
            <a:off x="782336" y="4019544"/>
            <a:ext cx="2035712" cy="1800421"/>
          </a:xfrm>
          <a:prstGeom prst="octag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Портал</a:t>
            </a:r>
            <a:endParaRPr lang="ru-RU" sz="3200" dirty="0"/>
          </a:p>
        </p:txBody>
      </p:sp>
      <p:sp>
        <p:nvSpPr>
          <p:cNvPr id="15" name="Трапеция 14"/>
          <p:cNvSpPr/>
          <p:nvPr/>
        </p:nvSpPr>
        <p:spPr>
          <a:xfrm>
            <a:off x="5646126" y="4779237"/>
            <a:ext cx="1883922" cy="1577113"/>
          </a:xfrm>
          <a:prstGeom prst="trapezoid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ИСПРО</a:t>
            </a:r>
            <a:endParaRPr lang="ru-RU" sz="2800" dirty="0"/>
          </a:p>
        </p:txBody>
      </p:sp>
      <p:sp>
        <p:nvSpPr>
          <p:cNvPr id="17" name="Двойная стрелка влево/вправо 16"/>
          <p:cNvSpPr/>
          <p:nvPr/>
        </p:nvSpPr>
        <p:spPr>
          <a:xfrm>
            <a:off x="2902636" y="2365669"/>
            <a:ext cx="2346152" cy="321006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1409453" y="3321707"/>
            <a:ext cx="390739" cy="66992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войная стрелка вверх/вниз 20"/>
          <p:cNvSpPr/>
          <p:nvPr/>
        </p:nvSpPr>
        <p:spPr>
          <a:xfrm rot="17890829">
            <a:off x="3895265" y="2231245"/>
            <a:ext cx="362358" cy="4123851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лево 21"/>
          <p:cNvSpPr/>
          <p:nvPr/>
        </p:nvSpPr>
        <p:spPr>
          <a:xfrm>
            <a:off x="2590800" y="5498961"/>
            <a:ext cx="3055326" cy="321004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6492277" y="2428474"/>
            <a:ext cx="2194523" cy="2205168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Расписание</a:t>
            </a:r>
            <a:endParaRPr lang="ru-RU" sz="2800" dirty="0"/>
          </a:p>
        </p:txBody>
      </p:sp>
      <p:sp>
        <p:nvSpPr>
          <p:cNvPr id="25" name="Стрелка вниз 24"/>
          <p:cNvSpPr/>
          <p:nvPr/>
        </p:nvSpPr>
        <p:spPr>
          <a:xfrm rot="17623576">
            <a:off x="4583665" y="1717200"/>
            <a:ext cx="372890" cy="391588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лево 25"/>
          <p:cNvSpPr/>
          <p:nvPr/>
        </p:nvSpPr>
        <p:spPr>
          <a:xfrm rot="2521678">
            <a:off x="6021360" y="3720114"/>
            <a:ext cx="938318" cy="2301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03.04.15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совещание заместителей деканов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9199-9E7A-9C47-B04C-EF357FBE899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010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207404" y="24783"/>
            <a:ext cx="7479396" cy="1143000"/>
          </a:xfrm>
        </p:spPr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Кто что кому отдает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4034377"/>
              </p:ext>
            </p:extLst>
          </p:nvPr>
        </p:nvGraphicFramePr>
        <p:xfrm>
          <a:off x="359515" y="1121584"/>
          <a:ext cx="8669358" cy="533400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444893"/>
                <a:gridCol w="1444893"/>
                <a:gridCol w="1444893"/>
                <a:gridCol w="1444893"/>
                <a:gridCol w="1444893"/>
                <a:gridCol w="1444893"/>
              </a:tblGrid>
              <a:tr h="48344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Донор</a:t>
                      </a:r>
                      <a:r>
                        <a:rPr lang="ru-RU" sz="1600" dirty="0" smtClean="0"/>
                        <a:t>/</a:t>
                      </a:r>
                      <a:r>
                        <a:rPr lang="ru-RU" sz="16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Приемник</a:t>
                      </a:r>
                      <a:endParaRPr lang="ru-RU" sz="16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АСАВ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LMS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Портал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ИСПРО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Расписание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68577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АСАВ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Списки и фото студентов, дисциплинах</a:t>
                      </a:r>
                      <a:r>
                        <a:rPr lang="ru-RU" sz="1200" baseline="0" dirty="0" smtClean="0"/>
                        <a:t> им назначенных, оценки для электронной зачетки, списки </a:t>
                      </a:r>
                      <a:r>
                        <a:rPr lang="ru-RU" sz="1200" baseline="0" dirty="0" err="1" smtClean="0"/>
                        <a:t>майноров</a:t>
                      </a:r>
                      <a:r>
                        <a:rPr lang="ru-RU" sz="1200" baseline="0" dirty="0" smtClean="0"/>
                        <a:t> и курсов по выбору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Списки дисциплин для каталога курсов, связь</a:t>
                      </a:r>
                      <a:r>
                        <a:rPr lang="ru-RU" sz="1200" baseline="0" dirty="0" smtClean="0"/>
                        <a:t> ППС и дисциплины, данные об ОП для жесткой части сайтов программ, </a:t>
                      </a:r>
                      <a:r>
                        <a:rPr lang="ru-RU" sz="1200" baseline="0" dirty="0" err="1" smtClean="0"/>
                        <a:t>рупы</a:t>
                      </a:r>
                      <a:r>
                        <a:rPr lang="ru-RU" sz="1200" baseline="0" dirty="0" smtClean="0"/>
                        <a:t> и </a:t>
                      </a:r>
                      <a:r>
                        <a:rPr lang="ru-RU" sz="1200" baseline="0" dirty="0" err="1" smtClean="0"/>
                        <a:t>бупы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Данные о студентах для заключения договоров, данные о бюджетных</a:t>
                      </a:r>
                      <a:r>
                        <a:rPr lang="ru-RU" sz="1200" baseline="0" dirty="0" smtClean="0"/>
                        <a:t> студентах для назначения стипендии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Данные о нагрузке ППС, распределение студентов по группам</a:t>
                      </a:r>
                      <a:r>
                        <a:rPr lang="ru-RU" sz="1200" baseline="0" dirty="0" smtClean="0"/>
                        <a:t> и по </a:t>
                      </a:r>
                      <a:r>
                        <a:rPr lang="ru-RU" sz="1200" baseline="0" dirty="0" err="1" smtClean="0"/>
                        <a:t>дисципинам</a:t>
                      </a:r>
                      <a:r>
                        <a:rPr lang="ru-RU" sz="1200" baseline="0" dirty="0" smtClean="0"/>
                        <a:t> по выбору, структуру подразделений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074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LMS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Выбор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err="1" smtClean="0"/>
                        <a:t>майноров</a:t>
                      </a:r>
                      <a:r>
                        <a:rPr lang="ru-RU" sz="1200" baseline="0" dirty="0" smtClean="0"/>
                        <a:t>, тем курсовых, курсов по выбору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9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Портал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3423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ИСПРО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Данные</a:t>
                      </a:r>
                      <a:r>
                        <a:rPr lang="ru-RU" sz="1200" baseline="0" dirty="0" smtClean="0"/>
                        <a:t> о ППС, НР, других работниках</a:t>
                      </a:r>
                    </a:p>
                    <a:p>
                      <a:r>
                        <a:rPr lang="ru-RU" sz="1200" baseline="0" dirty="0" smtClean="0"/>
                        <a:t>Данные о структурных подразделениях НИУ ВШЭ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Данные</a:t>
                      </a:r>
                      <a:r>
                        <a:rPr lang="ru-RU" sz="1200" baseline="0" dirty="0" smtClean="0"/>
                        <a:t> о ППС, НР, других работниках</a:t>
                      </a:r>
                    </a:p>
                    <a:p>
                      <a:r>
                        <a:rPr lang="ru-RU" sz="1200" baseline="0" dirty="0" smtClean="0"/>
                        <a:t>Данные о структурных подразделениях НИУ ВШЭ</a:t>
                      </a:r>
                      <a:endParaRPr lang="ru-RU" sz="12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52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Расписание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Индивидуальное</a:t>
                      </a:r>
                      <a:r>
                        <a:rPr lang="ru-RU" sz="1200" baseline="0" dirty="0" smtClean="0"/>
                        <a:t> расписание для каждого студента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СКОРО!!</a:t>
                      </a:r>
                    </a:p>
                    <a:p>
                      <a:r>
                        <a:rPr lang="ru-RU" sz="1200" dirty="0" smtClean="0"/>
                        <a:t>Расписание для ОП, департамента и факультета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03.04.15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совещание заместителей деканов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9199-9E7A-9C47-B04C-EF357FBE899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086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трелка вправо с вырезом 15"/>
          <p:cNvSpPr/>
          <p:nvPr/>
        </p:nvSpPr>
        <p:spPr>
          <a:xfrm rot="10800000">
            <a:off x="965045" y="4521988"/>
            <a:ext cx="3251510" cy="2093513"/>
          </a:xfrm>
          <a:prstGeom prst="notch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4563279" y="2714068"/>
            <a:ext cx="4423728" cy="2512215"/>
          </a:xfrm>
          <a:prstGeom prst="notch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Какую дисциплину каким группам каких ОП какой преподаватель ведет (лекции и семинары – для расписания)</a:t>
            </a:r>
            <a:endParaRPr lang="ru-RU" dirty="0"/>
          </a:p>
        </p:txBody>
      </p:sp>
      <p:sp>
        <p:nvSpPr>
          <p:cNvPr id="10" name="Стрелка вправо с вырезом 9"/>
          <p:cNvSpPr/>
          <p:nvPr/>
        </p:nvSpPr>
        <p:spPr>
          <a:xfrm rot="10800000">
            <a:off x="853403" y="1007098"/>
            <a:ext cx="3474789" cy="2635615"/>
          </a:xfrm>
          <a:prstGeom prst="notch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290672" y="87247"/>
            <a:ext cx="7396127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Процесс планирования и обустройства учебного процесса в разных ИТ системах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67570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трелка вправо с вырезом 7"/>
          <p:cNvSpPr/>
          <p:nvPr/>
        </p:nvSpPr>
        <p:spPr>
          <a:xfrm>
            <a:off x="5274982" y="1600200"/>
            <a:ext cx="3530609" cy="2042513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/>
              <a:buChar char="•"/>
            </a:pPr>
            <a:r>
              <a:rPr lang="ru-RU" dirty="0" smtClean="0"/>
              <a:t>Каталог курсов на портале</a:t>
            </a:r>
          </a:p>
          <a:p>
            <a:pPr marL="285750" indent="-285750" algn="ctr">
              <a:buFont typeface="Arial"/>
              <a:buChar char="•"/>
            </a:pPr>
            <a:r>
              <a:rPr lang="ru-RU" dirty="0" err="1" smtClean="0"/>
              <a:t>РУПы</a:t>
            </a:r>
            <a:r>
              <a:rPr lang="ru-RU" dirty="0" smtClean="0"/>
              <a:t> и </a:t>
            </a:r>
            <a:r>
              <a:rPr lang="ru-RU" dirty="0" err="1" smtClean="0"/>
              <a:t>БУПы</a:t>
            </a:r>
            <a:r>
              <a:rPr lang="ru-RU" dirty="0" smtClean="0"/>
              <a:t> на сайтах ОП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186814" y="47871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562957" y="1628113"/>
            <a:ext cx="23444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Список дисциплин для выбора студентами </a:t>
            </a:r>
            <a:r>
              <a:rPr lang="ru-RU" dirty="0" err="1" smtClean="0"/>
              <a:t>майноров</a:t>
            </a:r>
            <a:r>
              <a:rPr lang="ru-RU" dirty="0" smtClean="0"/>
              <a:t> и курсов по выбору в </a:t>
            </a:r>
            <a:r>
              <a:rPr lang="en-US" dirty="0" smtClean="0"/>
              <a:t>LMS</a:t>
            </a:r>
            <a:endParaRPr lang="ru-RU" dirty="0"/>
          </a:p>
        </p:txBody>
      </p:sp>
      <p:sp>
        <p:nvSpPr>
          <p:cNvPr id="13" name="Стрелка вправо с вырезом 12"/>
          <p:cNvSpPr/>
          <p:nvPr/>
        </p:nvSpPr>
        <p:spPr>
          <a:xfrm rot="10800000">
            <a:off x="320964" y="3049027"/>
            <a:ext cx="3251510" cy="2093513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95370" y="3416126"/>
            <a:ext cx="33771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Какую дисциплину на какой ОП какому курсу читает какой преподаватель – для базы программ дисциплин портала и личных страниц ППС</a:t>
            </a:r>
            <a:endParaRPr lang="ru-RU" dirty="0"/>
          </a:p>
        </p:txBody>
      </p:sp>
      <p:sp>
        <p:nvSpPr>
          <p:cNvPr id="15" name="Стрелка вправо с вырезом 14"/>
          <p:cNvSpPr/>
          <p:nvPr/>
        </p:nvSpPr>
        <p:spPr>
          <a:xfrm>
            <a:off x="5512215" y="4521988"/>
            <a:ext cx="3474791" cy="2009773"/>
          </a:xfrm>
          <a:prstGeom prst="notched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Список дисциплин для каждого студента для создания сайтов дисциплин в </a:t>
            </a:r>
            <a:r>
              <a:rPr lang="en-US" dirty="0" smtClean="0"/>
              <a:t>LMS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965044" y="5226283"/>
            <a:ext cx="27330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Индивидуальные</a:t>
            </a:r>
            <a:r>
              <a:rPr lang="en-US" dirty="0" smtClean="0"/>
              <a:t> </a:t>
            </a:r>
            <a:r>
              <a:rPr lang="ru-RU" dirty="0" smtClean="0"/>
              <a:t>выборы для индивидуального расписания студентов в </a:t>
            </a:r>
            <a:r>
              <a:rPr lang="en-US" dirty="0" smtClean="0"/>
              <a:t>LMS</a:t>
            </a:r>
            <a:endParaRPr lang="ru-RU" dirty="0"/>
          </a:p>
        </p:txBody>
      </p:sp>
      <p:sp>
        <p:nvSpPr>
          <p:cNvPr id="18" name="Дата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03.04.15</a:t>
            </a: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совещание заместителей деканов</a:t>
            </a:r>
            <a:endParaRPr lang="ru-RU"/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9199-9E7A-9C47-B04C-EF357FBE899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532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14188442"/>
              </p:ext>
            </p:extLst>
          </p:nvPr>
        </p:nvGraphicFramePr>
        <p:xfrm>
          <a:off x="457200" y="1869440"/>
          <a:ext cx="8229600" cy="4104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476375" y="260350"/>
            <a:ext cx="74168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 sz="3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Преподаватели</a:t>
            </a:r>
            <a:endParaRPr lang="ru-RU" sz="36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0" y="6403820"/>
            <a:ext cx="2432095" cy="256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2015</a:t>
            </a:r>
            <a:endParaRPr lang="ru-RU" sz="800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679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1447</TotalTime>
  <Words>1226</Words>
  <Application>Microsoft Macintosh PowerPoint</Application>
  <PresentationFormat>Экран (4:3)</PresentationFormat>
  <Paragraphs>274</Paragraphs>
  <Slides>26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Office Theme</vt:lpstr>
      <vt:lpstr>Электронная образовательная среда вуза: система поддержки образовательного процесса LMS для студента, преподавателя и администратора</vt:lpstr>
      <vt:lpstr>ИТ системы НИУ ВШЭ, составляющие электронную образовательную среду</vt:lpstr>
      <vt:lpstr>Разделы АСАВ, необходимые для управления учебной работой на факультете</vt:lpstr>
      <vt:lpstr>Кто «наполняет» разделы АСАВ данными </vt:lpstr>
      <vt:lpstr>Процесс планирования учебного года в АСАВ</vt:lpstr>
      <vt:lpstr>Обмен данными АСАВ и других систем</vt:lpstr>
      <vt:lpstr>Кто что кому отдает</vt:lpstr>
      <vt:lpstr>Процесс планирования и обустройства учебного процесса в разных ИТ системах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Открытые электронные курсы (MOOC и другие открытые электронные платформы)</vt:lpstr>
      <vt:lpstr>Система зачета результатов изучения открытых электронных курсов 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user</cp:lastModifiedBy>
  <cp:revision>190</cp:revision>
  <dcterms:created xsi:type="dcterms:W3CDTF">2010-09-30T06:45:29Z</dcterms:created>
  <dcterms:modified xsi:type="dcterms:W3CDTF">2015-09-11T04:20:57Z</dcterms:modified>
</cp:coreProperties>
</file>